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0" r:id="rId4"/>
  </p:sldMasterIdLst>
  <p:notesMasterIdLst>
    <p:notesMasterId r:id="rId13"/>
  </p:notesMasterIdLst>
  <p:handoutMasterIdLst>
    <p:handoutMasterId r:id="rId14"/>
  </p:handoutMasterIdLst>
  <p:sldIdLst>
    <p:sldId id="282" r:id="rId5"/>
    <p:sldId id="270" r:id="rId6"/>
    <p:sldId id="271" r:id="rId7"/>
    <p:sldId id="269" r:id="rId8"/>
    <p:sldId id="280" r:id="rId9"/>
    <p:sldId id="276" r:id="rId10"/>
    <p:sldId id="278" r:id="rId11"/>
    <p:sldId id="283"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E8E8"/>
    <a:srgbClr val="B20738"/>
    <a:srgbClr val="005566"/>
    <a:srgbClr val="003865"/>
    <a:srgbClr val="2C2C2C"/>
    <a:srgbClr val="000000"/>
    <a:srgbClr val="78BE21"/>
    <a:srgbClr val="0D0D0D"/>
    <a:srgbClr val="00A3E2"/>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86" autoAdjust="0"/>
    <p:restoredTop sz="89889" autoAdjust="0"/>
  </p:normalViewPr>
  <p:slideViewPr>
    <p:cSldViewPr snapToGrid="0">
      <p:cViewPr varScale="1">
        <p:scale>
          <a:sx n="70" d="100"/>
          <a:sy n="70" d="100"/>
        </p:scale>
        <p:origin x="399" y="4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260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latin typeface="NeueHaasGroteskText Std" panose="020B0504020202020204" pitchFamily="34" charset="0"/>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2A04DE5-F1A9-4D45-BF54-BEFDBA739CA2}" type="datetimeFigureOut">
              <a:rPr lang="en-US" smtClean="0">
                <a:latin typeface="NeueHaasGroteskText Std" panose="020B0504020202020204" pitchFamily="34" charset="0"/>
              </a:rPr>
              <a:t>4/19/2024</a:t>
            </a:fld>
            <a:endParaRPr lang="en-US" dirty="0">
              <a:latin typeface="NeueHaasGroteskText Std" panose="020B0504020202020204" pitchFamily="34" charset="0"/>
            </a:endParaRP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latin typeface="NeueHaasGroteskText Std" panose="020B0504020202020204" pitchFamily="34" charset="0"/>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3886E1E-70B3-41D2-AD41-BEE4979EC759}" type="slidenum">
              <a:rPr lang="en-US" smtClean="0">
                <a:latin typeface="NeueHaasGroteskText Std" panose="020B0504020202020204" pitchFamily="34" charset="0"/>
              </a:rPr>
              <a:t>‹#›</a:t>
            </a:fld>
            <a:endParaRPr lang="en-US" dirty="0">
              <a:latin typeface="NeueHaasGroteskText Std" panose="020B0504020202020204" pitchFamily="34" charset="0"/>
            </a:endParaRPr>
          </a:p>
        </p:txBody>
      </p:sp>
    </p:spTree>
    <p:extLst>
      <p:ext uri="{BB962C8B-B14F-4D97-AF65-F5344CB8AC3E}">
        <p14:creationId xmlns:p14="http://schemas.microsoft.com/office/powerpoint/2010/main" val="55661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atin typeface="NeueHaasGroteskText Std" panose="020B0504020202020204" pitchFamily="34" charset="0"/>
              </a:defRPr>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atin typeface="NeueHaasGroteskText Std" panose="020B0504020202020204" pitchFamily="34" charset="0"/>
              </a:defRPr>
            </a:lvl1pPr>
          </a:lstStyle>
          <a:p>
            <a:fld id="{A50CD39D-89B0-4C68-805A-35C75A7C20C8}" type="datetimeFigureOut">
              <a:rPr lang="en-US" smtClean="0"/>
              <a:pPr/>
              <a:t>4/19/2024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atin typeface="NeueHaasGroteskText Std" panose="020B0504020202020204"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atin typeface="NeueHaasGroteskText Std" panose="020B0504020202020204" pitchFamily="34" charset="0"/>
              </a:defRPr>
            </a:lvl1pPr>
          </a:lstStyle>
          <a:p>
            <a:fld id="{F9F08466-AEA7-4FC0-9459-6A32F61DA297}" type="slidenum">
              <a:rPr lang="en-US" smtClean="0"/>
              <a:pPr/>
              <a:t>‹#›</a:t>
            </a:fld>
            <a:endParaRPr lang="en-US" dirty="0"/>
          </a:p>
        </p:txBody>
      </p:sp>
    </p:spTree>
    <p:extLst>
      <p:ext uri="{BB962C8B-B14F-4D97-AF65-F5344CB8AC3E}">
        <p14:creationId xmlns:p14="http://schemas.microsoft.com/office/powerpoint/2010/main" val="320978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NeueHaasGroteskText Std" panose="020B0504020202020204" pitchFamily="34" charset="0"/>
        <a:ea typeface="+mn-ea"/>
        <a:cs typeface="+mn-cs"/>
      </a:defRPr>
    </a:lvl1pPr>
    <a:lvl2pPr marL="457200" algn="l" defTabSz="914400" rtl="0" eaLnBrk="1" latinLnBrk="0" hangingPunct="1">
      <a:defRPr sz="1200" kern="1200">
        <a:solidFill>
          <a:schemeClr val="tx1"/>
        </a:solidFill>
        <a:latin typeface="NeueHaasGroteskText Std" panose="020B0504020202020204" pitchFamily="34" charset="0"/>
        <a:ea typeface="+mn-ea"/>
        <a:cs typeface="+mn-cs"/>
      </a:defRPr>
    </a:lvl2pPr>
    <a:lvl3pPr marL="914400" algn="l" defTabSz="914400" rtl="0" eaLnBrk="1" latinLnBrk="0" hangingPunct="1">
      <a:defRPr sz="1200" kern="1200">
        <a:solidFill>
          <a:schemeClr val="tx1"/>
        </a:solidFill>
        <a:latin typeface="NeueHaasGroteskText Std" panose="020B0504020202020204" pitchFamily="34" charset="0"/>
        <a:ea typeface="+mn-ea"/>
        <a:cs typeface="+mn-cs"/>
      </a:defRPr>
    </a:lvl3pPr>
    <a:lvl4pPr marL="1371600" algn="l" defTabSz="914400" rtl="0" eaLnBrk="1" latinLnBrk="0" hangingPunct="1">
      <a:defRPr sz="1200" kern="1200">
        <a:solidFill>
          <a:schemeClr val="tx1"/>
        </a:solidFill>
        <a:latin typeface="NeueHaasGroteskText Std" panose="020B0504020202020204" pitchFamily="34" charset="0"/>
        <a:ea typeface="+mn-ea"/>
        <a:cs typeface="+mn-cs"/>
      </a:defRPr>
    </a:lvl4pPr>
    <a:lvl5pPr marL="1828800" algn="l" defTabSz="914400" rtl="0" eaLnBrk="1" latinLnBrk="0" hangingPunct="1">
      <a:defRPr sz="1200" kern="1200">
        <a:solidFill>
          <a:schemeClr val="tx1"/>
        </a:solidFill>
        <a:latin typeface="NeueHaasGroteskText Std" panose="020B05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JobHistory</a:t>
            </a:r>
            <a:r>
              <a:rPr lang="en-US" dirty="0"/>
              <a:t> table released in October, opportunity to answer some of the questions that have been lingering.  What kind of coverage is there? Does the time series align with other sources? How far would I trust this data? </a:t>
            </a:r>
          </a:p>
          <a:p>
            <a:r>
              <a:rPr lang="en-US" dirty="0"/>
              <a:t>Two approaches – top level and detailed industry comparison</a:t>
            </a:r>
          </a:p>
        </p:txBody>
      </p:sp>
      <p:sp>
        <p:nvSpPr>
          <p:cNvPr id="4" name="Slide Number Placeholder 3"/>
          <p:cNvSpPr>
            <a:spLocks noGrp="1"/>
          </p:cNvSpPr>
          <p:nvPr>
            <p:ph type="sldNum" sz="quarter" idx="5"/>
          </p:nvPr>
        </p:nvSpPr>
        <p:spPr/>
        <p:txBody>
          <a:bodyPr/>
          <a:lstStyle/>
          <a:p>
            <a:fld id="{F9F08466-AEA7-4FC0-9459-6A32F61DA297}" type="slidenum">
              <a:rPr lang="en-US" smtClean="0"/>
              <a:pPr/>
              <a:t>1</a:t>
            </a:fld>
            <a:endParaRPr lang="en-US" dirty="0"/>
          </a:p>
        </p:txBody>
      </p:sp>
    </p:spTree>
    <p:extLst>
      <p:ext uri="{BB962C8B-B14F-4D97-AF65-F5344CB8AC3E}">
        <p14:creationId xmlns:p14="http://schemas.microsoft.com/office/powerpoint/2010/main" val="3386572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Decline in IT jobs is consistent with news reports and out of line with trends in other occupations</a:t>
            </a:r>
          </a:p>
          <a:p>
            <a:r>
              <a:rPr lang="en-US" dirty="0"/>
              <a:t>Persistent hiring difficulties in Health Care is consistent with news reports</a:t>
            </a:r>
          </a:p>
          <a:p>
            <a:r>
              <a:rPr lang="en-US" dirty="0"/>
              <a:t>Excessive IT representation is pulling the total down</a:t>
            </a:r>
          </a:p>
          <a:p>
            <a:r>
              <a:rPr lang="en-US" dirty="0"/>
              <a:t>NEXT QUESTION: To weight them in a way that gives a more coherent total, we need to know what the coverage looks like</a:t>
            </a:r>
          </a:p>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3</a:t>
            </a:fld>
            <a:endParaRPr lang="en-US" dirty="0"/>
          </a:p>
        </p:txBody>
      </p:sp>
    </p:spTree>
    <p:extLst>
      <p:ext uri="{BB962C8B-B14F-4D97-AF65-F5344CB8AC3E}">
        <p14:creationId xmlns:p14="http://schemas.microsoft.com/office/powerpoint/2010/main" val="2097758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4</a:t>
            </a:fld>
            <a:endParaRPr lang="en-US" dirty="0"/>
          </a:p>
        </p:txBody>
      </p:sp>
    </p:spTree>
    <p:extLst>
      <p:ext uri="{BB962C8B-B14F-4D97-AF65-F5344CB8AC3E}">
        <p14:creationId xmlns:p14="http://schemas.microsoft.com/office/powerpoint/2010/main" val="4016091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5</a:t>
            </a:fld>
            <a:endParaRPr lang="en-US" dirty="0"/>
          </a:p>
        </p:txBody>
      </p:sp>
    </p:spTree>
    <p:extLst>
      <p:ext uri="{BB962C8B-B14F-4D97-AF65-F5344CB8AC3E}">
        <p14:creationId xmlns:p14="http://schemas.microsoft.com/office/powerpoint/2010/main" val="816562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JOLTS encompasses all of educational services, not just schools (2/3)</a:t>
            </a:r>
          </a:p>
          <a:p>
            <a:r>
              <a:rPr lang="en-US" dirty="0" err="1"/>
              <a:t>Jobhistory</a:t>
            </a:r>
            <a:r>
              <a:rPr lang="en-US" dirty="0"/>
              <a:t> series starts a bit late, but initial increase is consistent with JOLTS, if a little delayed</a:t>
            </a:r>
          </a:p>
          <a:p>
            <a:r>
              <a:rPr lang="en-US" dirty="0"/>
              <a:t>Seasonal increase in the summer months of QUITS and LAYOFFS, </a:t>
            </a:r>
            <a:r>
              <a:rPr lang="en-US" dirty="0" err="1"/>
              <a:t>Jobhistory</a:t>
            </a:r>
            <a:r>
              <a:rPr lang="en-US" dirty="0"/>
              <a:t> reflects that pattern</a:t>
            </a:r>
          </a:p>
          <a:p>
            <a:r>
              <a:rPr lang="en-US" dirty="0"/>
              <a:t>Continuing increase in 2023 could be a local variation (anecdotal evidence of staffing shortages)</a:t>
            </a:r>
          </a:p>
        </p:txBody>
      </p:sp>
      <p:sp>
        <p:nvSpPr>
          <p:cNvPr id="4" name="Slide Number Placeholder 3"/>
          <p:cNvSpPr>
            <a:spLocks noGrp="1"/>
          </p:cNvSpPr>
          <p:nvPr>
            <p:ph type="sldNum" sz="quarter" idx="5"/>
          </p:nvPr>
        </p:nvSpPr>
        <p:spPr/>
        <p:txBody>
          <a:bodyPr/>
          <a:lstStyle/>
          <a:p>
            <a:fld id="{F9F08466-AEA7-4FC0-9459-6A32F61DA297}" type="slidenum">
              <a:rPr lang="en-US" smtClean="0"/>
              <a:pPr/>
              <a:t>7</a:t>
            </a:fld>
            <a:endParaRPr lang="en-US" dirty="0"/>
          </a:p>
        </p:txBody>
      </p:sp>
    </p:spTree>
    <p:extLst>
      <p:ext uri="{BB962C8B-B14F-4D97-AF65-F5344CB8AC3E}">
        <p14:creationId xmlns:p14="http://schemas.microsoft.com/office/powerpoint/2010/main" val="2763867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Logo Only)">
    <p:bg bwMode="gray">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auto">
          <a:xfrm>
            <a:off x="0" y="4188564"/>
            <a:ext cx="12192000" cy="1199223"/>
          </a:xfrm>
          <a:solidFill>
            <a:schemeClr val="accent2"/>
          </a:solidFill>
        </p:spPr>
        <p:txBody>
          <a:bodyPr wrap="square" lIns="182880" tIns="91440" rIns="182880" bIns="91440" spcCol="0" anchor="ctr">
            <a:normAutofit/>
          </a:bodyPr>
          <a:lstStyle>
            <a:lvl1pPr algn="ctr">
              <a:lnSpc>
                <a:spcPct val="90000"/>
              </a:lnSpc>
              <a:defRPr sz="3600" baseline="0">
                <a:solidFill>
                  <a:schemeClr val="tx1"/>
                </a:solidFill>
              </a:defRPr>
            </a:lvl1pPr>
          </a:lstStyle>
          <a:p>
            <a:r>
              <a:rPr lang="en-US" dirty="0"/>
              <a:t>Click to enter the slideshow title</a:t>
            </a:r>
          </a:p>
        </p:txBody>
      </p:sp>
      <p:sp>
        <p:nvSpPr>
          <p:cNvPr id="3" name="Rectangle 2"/>
          <p:cNvSpPr/>
          <p:nvPr userDrawn="1"/>
        </p:nvSpPr>
        <p:spPr bwMode="auto">
          <a:xfrm>
            <a:off x="0" y="5387786"/>
            <a:ext cx="12192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bwMode="black">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sp>
        <p:nvSpPr>
          <p:cNvPr id="18" name="Date Placeholder 17"/>
          <p:cNvSpPr>
            <a:spLocks noGrp="1"/>
          </p:cNvSpPr>
          <p:nvPr>
            <p:ph type="dt" sz="half" idx="15"/>
          </p:nvPr>
        </p:nvSpPr>
        <p:spPr bwMode="black"/>
        <p:txBody>
          <a:bodyPr/>
          <a:lstStyle/>
          <a:p>
            <a:fld id="{D7ED242C-24FB-43A0-BCB6-43756FC812F6}" type="datetime1">
              <a:rPr lang="en-US" smtClean="0"/>
              <a:t>4/19/2024</a:t>
            </a:fld>
            <a:endParaRPr lang="en-US" dirty="0"/>
          </a:p>
        </p:txBody>
      </p:sp>
      <p:sp>
        <p:nvSpPr>
          <p:cNvPr id="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19" name="Slide Number Placeholder 18"/>
          <p:cNvSpPr>
            <a:spLocks noGrp="1"/>
          </p:cNvSpPr>
          <p:nvPr>
            <p:ph type="sldNum" sz="quarter" idx="16"/>
          </p:nvPr>
        </p:nvSpPr>
        <p:spPr bwMode="black"/>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697389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ck Overlay, Gray Title">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0" y="0"/>
            <a:ext cx="12192000" cy="1219198"/>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9" name="Picture Placeholder 12"/>
          <p:cNvSpPr>
            <a:spLocks noGrp="1"/>
          </p:cNvSpPr>
          <p:nvPr>
            <p:ph type="pic" sz="quarter" idx="13" hasCustomPrompt="1"/>
          </p:nvPr>
        </p:nvSpPr>
        <p:spPr bwMode="gray">
          <a:xfrm>
            <a:off x="0" y="1219198"/>
            <a:ext cx="12192000" cy="5638802"/>
          </a:xfrm>
        </p:spPr>
        <p:txBody>
          <a:bodyPr/>
          <a:lstStyle/>
          <a:p>
            <a:r>
              <a:rPr lang="en-US" dirty="0"/>
              <a:t>Click Icon to add picture</a:t>
            </a:r>
          </a:p>
        </p:txBody>
      </p:sp>
      <p:sp>
        <p:nvSpPr>
          <p:cNvPr id="10" name="Content Placeholder 2"/>
          <p:cNvSpPr>
            <a:spLocks noGrp="1"/>
          </p:cNvSpPr>
          <p:nvPr>
            <p:ph idx="1"/>
          </p:nvPr>
        </p:nvSpPr>
        <p:spPr bwMode="auto">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sz="2500">
                <a:solidFill>
                  <a:schemeClr val="bg1"/>
                </a:solidFill>
              </a:defRPr>
            </a:lvl1pPr>
            <a:lvl2pPr marL="1143000" indent="-228600">
              <a:lnSpc>
                <a:spcPct val="100000"/>
              </a:lnSpc>
              <a:buClr>
                <a:schemeClr val="accent2"/>
              </a:buClr>
              <a:defRPr sz="2100">
                <a:solidFill>
                  <a:schemeClr val="bg1"/>
                </a:solidFill>
              </a:defRPr>
            </a:lvl2pPr>
            <a:lvl3pPr marL="1600200" indent="-228600">
              <a:lnSpc>
                <a:spcPct val="100000"/>
              </a:lnSpc>
              <a:buClr>
                <a:schemeClr val="accent2"/>
              </a:buClr>
              <a:defRPr sz="1700">
                <a:solidFill>
                  <a:schemeClr val="bg1"/>
                </a:solidFill>
              </a:defRPr>
            </a:lvl3pPr>
            <a:lvl4pPr marL="2057400" indent="-228600">
              <a:lnSpc>
                <a:spcPct val="100000"/>
              </a:lnSpc>
              <a:buClr>
                <a:schemeClr val="accent2"/>
              </a:buClr>
              <a:defRPr sz="1700">
                <a:solidFill>
                  <a:schemeClr val="bg1"/>
                </a:solidFill>
              </a:defRPr>
            </a:lvl4pPr>
            <a:lvl5pPr marL="2514600" indent="-228600">
              <a:lnSpc>
                <a:spcPct val="100000"/>
              </a:lnSpc>
              <a:buClr>
                <a:schemeClr val="accent2"/>
              </a:buClr>
              <a:defRPr sz="17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7623397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ck Overlay, Whit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9" name="Picture Placeholder 12"/>
          <p:cNvSpPr>
            <a:spLocks noGrp="1"/>
          </p:cNvSpPr>
          <p:nvPr>
            <p:ph type="pic" sz="quarter" idx="13" hasCustomPrompt="1"/>
          </p:nvPr>
        </p:nvSpPr>
        <p:spPr bwMode="gray">
          <a:xfrm>
            <a:off x="0" y="1219198"/>
            <a:ext cx="12192000" cy="5638802"/>
          </a:xfrm>
        </p:spPr>
        <p:txBody>
          <a:bodyPr/>
          <a:lstStyle>
            <a:lvl1pPr>
              <a:defRPr baseline="0"/>
            </a:lvl1pPr>
          </a:lstStyle>
          <a:p>
            <a:r>
              <a:rPr lang="en-US" dirty="0"/>
              <a:t>Click Icon to add picture</a:t>
            </a:r>
          </a:p>
        </p:txBody>
      </p:sp>
      <p:sp>
        <p:nvSpPr>
          <p:cNvPr id="10" name="Content Placeholder 2"/>
          <p:cNvSpPr>
            <a:spLocks noGrp="1"/>
          </p:cNvSpPr>
          <p:nvPr>
            <p:ph idx="1"/>
          </p:nvPr>
        </p:nvSpPr>
        <p:spPr bwMode="auto">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a:solidFill>
                  <a:schemeClr val="bg1"/>
                </a:solidFill>
              </a:defRPr>
            </a:lvl1pPr>
            <a:lvl2pPr marL="1143000" indent="-228600">
              <a:lnSpc>
                <a:spcPct val="100000"/>
              </a:lnSpc>
              <a:buClr>
                <a:schemeClr val="accent2"/>
              </a:buClr>
              <a:defRPr>
                <a:solidFill>
                  <a:schemeClr val="bg1"/>
                </a:solidFill>
              </a:defRPr>
            </a:lvl2pPr>
            <a:lvl3pPr marL="1600200" indent="-228600">
              <a:lnSpc>
                <a:spcPct val="100000"/>
              </a:lnSpc>
              <a:buClr>
                <a:schemeClr val="accent2"/>
              </a:buClr>
              <a:defRPr>
                <a:solidFill>
                  <a:schemeClr val="bg1"/>
                </a:solidFill>
              </a:defRPr>
            </a:lvl3pPr>
            <a:lvl4pPr marL="2057400" indent="-228600">
              <a:lnSpc>
                <a:spcPct val="100000"/>
              </a:lnSpc>
              <a:buClr>
                <a:schemeClr val="accent2"/>
              </a:buClr>
              <a:defRPr>
                <a:solidFill>
                  <a:schemeClr val="bg1"/>
                </a:solidFill>
              </a:defRPr>
            </a:lvl4pPr>
            <a:lvl5pPr marL="2514600" indent="-228600">
              <a:lnSpc>
                <a:spcPct val="100000"/>
              </a:lnSpc>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948801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Solid White)">
    <p:bg bwMode="gray">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black">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5" name="Content Placeholder 4"/>
          <p:cNvSpPr>
            <a:spLocks noGrp="1"/>
          </p:cNvSpPr>
          <p:nvPr>
            <p:ph sz="quarter" idx="10"/>
          </p:nvPr>
        </p:nvSpPr>
        <p:spPr bwMode="black">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4"/>
          <p:cNvSpPr>
            <a:spLocks noGrp="1"/>
          </p:cNvSpPr>
          <p:nvPr>
            <p:ph type="dt" sz="half" idx="11"/>
          </p:nvPr>
        </p:nvSpPr>
        <p:spPr bwMode="black">
          <a:xfrm>
            <a:off x="838200" y="6356350"/>
            <a:ext cx="1358590" cy="365125"/>
          </a:xfrm>
        </p:spPr>
        <p:txBody>
          <a:bodyPr/>
          <a:lstStyle/>
          <a:p>
            <a:fld id="{66C283A4-7960-4BFD-B3A5-A2CC5BB2A473}" type="datetime1">
              <a:rPr lang="en-US" smtClean="0"/>
              <a:t>4/19/2024</a:t>
            </a:fld>
            <a:endParaRPr lang="en-US" dirty="0"/>
          </a:p>
        </p:txBody>
      </p:sp>
      <p:sp>
        <p:nvSpPr>
          <p:cNvPr id="7"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9" name="Slide Number Placeholder 6"/>
          <p:cNvSpPr>
            <a:spLocks noGrp="1"/>
          </p:cNvSpPr>
          <p:nvPr>
            <p:ph type="sldNum" sz="quarter" idx="12"/>
          </p:nvPr>
        </p:nvSpPr>
        <p:spPr bwMode="black">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59765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Solid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white">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5" name="Content Placeholder 4"/>
          <p:cNvSpPr>
            <a:spLocks noGrp="1"/>
          </p:cNvSpPr>
          <p:nvPr>
            <p:ph sz="quarter" idx="10"/>
          </p:nvPr>
        </p:nvSpPr>
        <p:spPr bwMode="white">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4/19/2024</a:t>
            </a:fld>
            <a:endParaRPr lang="en-US" dirty="0"/>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767981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Solid Dark)">
    <p:bg bwMode="black">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white">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5" name="Content Placeholder 4"/>
          <p:cNvSpPr>
            <a:spLocks noGrp="1"/>
          </p:cNvSpPr>
          <p:nvPr>
            <p:ph sz="quarter" idx="10"/>
          </p:nvPr>
        </p:nvSpPr>
        <p:spPr bwMode="white">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4/19/2024</a:t>
            </a:fld>
            <a:endParaRPr lang="en-US" dirty="0"/>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3025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Solid Lt Gray)">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black">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5" name="Content Placeholder 4"/>
          <p:cNvSpPr>
            <a:spLocks noGrp="1"/>
          </p:cNvSpPr>
          <p:nvPr>
            <p:ph sz="quarter" idx="10"/>
          </p:nvPr>
        </p:nvSpPr>
        <p:spPr bwMode="black">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Date Placeholder 3"/>
          <p:cNvSpPr>
            <a:spLocks noGrp="1"/>
          </p:cNvSpPr>
          <p:nvPr>
            <p:ph type="dt" sz="half" idx="2"/>
          </p:nvPr>
        </p:nvSpPr>
        <p:spPr bwMode="black">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4868D85E-9AAE-43DE-B77A-6CCC9C16CBEC}" type="datetime1">
              <a:rPr lang="en-US" smtClean="0"/>
              <a:t>4/19/2024</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10" name="Slide Number Placeholder 5"/>
          <p:cNvSpPr>
            <a:spLocks noGrp="1"/>
          </p:cNvSpPr>
          <p:nvPr>
            <p:ph type="sldNum" sz="quarter" idx="4"/>
          </p:nvPr>
        </p:nvSpPr>
        <p:spPr bwMode="black">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8248708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and Content (Solid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bwMode="white">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1" name="Content Placeholder 4"/>
          <p:cNvSpPr>
            <a:spLocks noGrp="1"/>
          </p:cNvSpPr>
          <p:nvPr>
            <p:ph sz="quarter" idx="10"/>
          </p:nvPr>
        </p:nvSpPr>
        <p:spPr bwMode="white">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Picture Placeholder 2"/>
          <p:cNvSpPr>
            <a:spLocks noGrp="1"/>
          </p:cNvSpPr>
          <p:nvPr>
            <p:ph type="pic" sz="quarter" idx="13"/>
          </p:nvPr>
        </p:nvSpPr>
        <p:spPr bwMode="gray">
          <a:xfrm>
            <a:off x="7653566" y="1364826"/>
            <a:ext cx="4538434" cy="4538434"/>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4/19/2024</a:t>
            </a:fld>
            <a:endParaRPr lang="en-US" dirty="0"/>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5389878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Title and Content (Solid Dark)">
    <p:bg bwMode="black">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white">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0" name="Content Placeholder 4"/>
          <p:cNvSpPr>
            <a:spLocks noGrp="1"/>
          </p:cNvSpPr>
          <p:nvPr>
            <p:ph sz="quarter" idx="10"/>
          </p:nvPr>
        </p:nvSpPr>
        <p:spPr bwMode="white">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2"/>
          <p:cNvSpPr>
            <a:spLocks noGrp="1"/>
          </p:cNvSpPr>
          <p:nvPr>
            <p:ph type="pic" sz="quarter" idx="13"/>
          </p:nvPr>
        </p:nvSpPr>
        <p:spPr bwMode="gray">
          <a:xfrm>
            <a:off x="7653566" y="1364826"/>
            <a:ext cx="4538434" cy="4538434"/>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4/19/2024</a:t>
            </a:fld>
            <a:endParaRPr lang="en-US" dirty="0"/>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6945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and Content (Solid Lt Gray)">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black">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7" name="Content Placeholder 4"/>
          <p:cNvSpPr>
            <a:spLocks noGrp="1"/>
          </p:cNvSpPr>
          <p:nvPr>
            <p:ph sz="quarter" idx="10"/>
          </p:nvPr>
        </p:nvSpPr>
        <p:spPr bwMode="black">
          <a:xfrm>
            <a:off x="838200" y="1366345"/>
            <a:ext cx="6234953" cy="4788393"/>
          </a:xfr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Picture Placeholder 2"/>
          <p:cNvSpPr>
            <a:spLocks noGrp="1"/>
          </p:cNvSpPr>
          <p:nvPr>
            <p:ph type="pic" sz="quarter" idx="13"/>
          </p:nvPr>
        </p:nvSpPr>
        <p:spPr bwMode="gray">
          <a:xfrm>
            <a:off x="7653566" y="1364826"/>
            <a:ext cx="4538434" cy="4538434"/>
          </a:xfrm>
        </p:spPr>
        <p:txBody>
          <a:bodyPr/>
          <a:lstStyle>
            <a:lvl1pPr>
              <a:buClr>
                <a:schemeClr val="tx1"/>
              </a:buClr>
              <a:defRPr>
                <a:solidFill>
                  <a:schemeClr val="tx1"/>
                </a:solidFill>
              </a:defRPr>
            </a:lvl1pPr>
          </a:lstStyle>
          <a:p>
            <a:endParaRPr lang="en-US" dirty="0"/>
          </a:p>
        </p:txBody>
      </p:sp>
      <p:sp>
        <p:nvSpPr>
          <p:cNvPr id="9" name="Date Placeholder 3"/>
          <p:cNvSpPr>
            <a:spLocks noGrp="1"/>
          </p:cNvSpPr>
          <p:nvPr>
            <p:ph type="dt" sz="half" idx="2"/>
          </p:nvPr>
        </p:nvSpPr>
        <p:spPr bwMode="black">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4868D85E-9AAE-43DE-B77A-6CCC9C16CBEC}" type="datetime1">
              <a:rPr lang="en-US" smtClean="0"/>
              <a:t>4/19/2024</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10" name="Slide Number Placeholder 5"/>
          <p:cNvSpPr>
            <a:spLocks noGrp="1"/>
          </p:cNvSpPr>
          <p:nvPr>
            <p:ph type="sldNum" sz="quarter" idx="4"/>
          </p:nvPr>
        </p:nvSpPr>
        <p:spPr bwMode="black">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9864900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Page (4 Up)">
    <p:bg bwMode="gray">
      <p:bgRef idx="1001">
        <a:schemeClr val="bg1"/>
      </p:bgRef>
    </p:bg>
    <p:spTree>
      <p:nvGrpSpPr>
        <p:cNvPr id="1" name=""/>
        <p:cNvGrpSpPr/>
        <p:nvPr/>
      </p:nvGrpSpPr>
      <p:grpSpPr>
        <a:xfrm>
          <a:off x="0" y="0"/>
          <a:ext cx="0" cy="0"/>
          <a:chOff x="0" y="0"/>
          <a:chExt cx="0" cy="0"/>
        </a:xfrm>
      </p:grpSpPr>
      <p:sp>
        <p:nvSpPr>
          <p:cNvPr id="18" name="Title 1"/>
          <p:cNvSpPr>
            <a:spLocks noGrp="1"/>
          </p:cNvSpPr>
          <p:nvPr>
            <p:ph type="title" hasCustomPrompt="1"/>
          </p:nvPr>
        </p:nvSpPr>
        <p:spPr bwMode="auto">
          <a:xfrm>
            <a:off x="0" y="1"/>
            <a:ext cx="12192000" cy="1216022"/>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17" name="Rectangle 16"/>
          <p:cNvSpPr/>
          <p:nvPr userDrawn="1"/>
        </p:nvSpPr>
        <p:spPr bwMode="auto">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bwMode="gray">
          <a:xfrm>
            <a:off x="806332" y="1981899"/>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bwMode="black">
          <a:xfrm>
            <a:off x="581719"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0" name="Picture Placeholder 2"/>
          <p:cNvSpPr>
            <a:spLocks noGrp="1"/>
          </p:cNvSpPr>
          <p:nvPr>
            <p:ph type="pic" sz="quarter" idx="16" hasCustomPrompt="1"/>
          </p:nvPr>
        </p:nvSpPr>
        <p:spPr bwMode="gray">
          <a:xfrm>
            <a:off x="3646176"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bwMode="black">
          <a:xfrm>
            <a:off x="3421563"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2" name="Picture Placeholder 2"/>
          <p:cNvSpPr>
            <a:spLocks noGrp="1"/>
          </p:cNvSpPr>
          <p:nvPr>
            <p:ph type="pic" sz="quarter" idx="18" hasCustomPrompt="1"/>
          </p:nvPr>
        </p:nvSpPr>
        <p:spPr bwMode="gray">
          <a:xfrm>
            <a:off x="6486020"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bwMode="black">
          <a:xfrm>
            <a:off x="6261407"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4" name="Picture Placeholder 2"/>
          <p:cNvSpPr>
            <a:spLocks noGrp="1"/>
          </p:cNvSpPr>
          <p:nvPr>
            <p:ph type="pic" sz="quarter" idx="20" hasCustomPrompt="1"/>
          </p:nvPr>
        </p:nvSpPr>
        <p:spPr bwMode="gray">
          <a:xfrm>
            <a:off x="9325864"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21" hasCustomPrompt="1"/>
          </p:nvPr>
        </p:nvSpPr>
        <p:spPr bwMode="black">
          <a:xfrm>
            <a:off x="9101251" y="4341161"/>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6" name="Rectangle 15"/>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bwMode="black"/>
        <p:txBody>
          <a:bodyPr/>
          <a:lstStyle/>
          <a:p>
            <a:fld id="{936DB2D6-5DF4-4264-A4A1-7D3EAF38D255}" type="datetime1">
              <a:rPr lang="en-US" smtClean="0"/>
              <a:t>4/19/2024</a:t>
            </a:fld>
            <a:endParaRPr lang="en-US" dirty="0"/>
          </a:p>
        </p:txBody>
      </p:sp>
      <p:sp>
        <p:nvSpPr>
          <p:cNvPr id="1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5" name="Slide Number Placeholder 4"/>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2780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Logo Only)">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auto">
          <a:xfrm>
            <a:off x="0" y="4188564"/>
            <a:ext cx="12192000" cy="1199223"/>
          </a:xfrm>
          <a:solidFill>
            <a:schemeClr val="accent1"/>
          </a:solidFill>
        </p:spPr>
        <p:txBody>
          <a:bodyPr wrap="square" lIns="182880" tIns="91440" rIns="182880" bIns="91440" spcCol="0" anchor="ctr">
            <a:normAutofit/>
          </a:bodyPr>
          <a:lstStyle>
            <a:lvl1pPr algn="ctr">
              <a:lnSpc>
                <a:spcPct val="90000"/>
              </a:lnSpc>
              <a:defRPr sz="3600" baseline="0">
                <a:solidFill>
                  <a:schemeClr val="bg1"/>
                </a:solidFill>
              </a:defRPr>
            </a:lvl1pPr>
          </a:lstStyle>
          <a:p>
            <a:r>
              <a:rPr lang="en-US" dirty="0"/>
              <a:t>Click to enter the slideshow title</a:t>
            </a:r>
          </a:p>
        </p:txBody>
      </p:sp>
      <p:sp>
        <p:nvSpPr>
          <p:cNvPr id="3" name="Rectangle 2"/>
          <p:cNvSpPr/>
          <p:nvPr userDrawn="1"/>
        </p:nvSpPr>
        <p:spPr bwMode="auto">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bwMode="black">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sp>
        <p:nvSpPr>
          <p:cNvPr id="18" name="Date Placeholder 17"/>
          <p:cNvSpPr>
            <a:spLocks noGrp="1"/>
          </p:cNvSpPr>
          <p:nvPr>
            <p:ph type="dt" sz="half" idx="15"/>
          </p:nvPr>
        </p:nvSpPr>
        <p:spPr bwMode="black"/>
        <p:txBody>
          <a:bodyPr/>
          <a:lstStyle/>
          <a:p>
            <a:fld id="{D7ED242C-24FB-43A0-BCB6-43756FC812F6}" type="datetime1">
              <a:rPr lang="en-US" smtClean="0"/>
              <a:t>4/19/2024</a:t>
            </a:fld>
            <a:endParaRPr lang="en-US" dirty="0"/>
          </a:p>
        </p:txBody>
      </p:sp>
      <p:sp>
        <p:nvSpPr>
          <p:cNvPr id="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19" name="Slide Number Placeholder 18"/>
          <p:cNvSpPr>
            <a:spLocks noGrp="1"/>
          </p:cNvSpPr>
          <p:nvPr>
            <p:ph type="sldNum" sz="quarter" idx="16"/>
          </p:nvPr>
        </p:nvSpPr>
        <p:spPr bwMode="black"/>
        <p:txBody>
          <a:bodyPr/>
          <a:lstStyle/>
          <a:p>
            <a:fld id="{48F63A3B-78C7-47BE-AE5E-E10140E04643}" type="slidenum">
              <a:rPr lang="en-US" smtClean="0"/>
              <a:pPr/>
              <a:t>‹#›</a:t>
            </a:fld>
            <a:endParaRPr lang="en-US" dirty="0"/>
          </a:p>
        </p:txBody>
      </p:sp>
      <p:pic>
        <p:nvPicPr>
          <p:cNvPr id="11" name="Picture 10" descr="Minnesota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3114897" y="1159173"/>
            <a:ext cx="5962206" cy="1985414"/>
          </a:xfrm>
          <a:prstGeom prst="rect">
            <a:avLst/>
          </a:prstGeom>
        </p:spPr>
      </p:pic>
    </p:spTree>
    <p:extLst>
      <p:ext uri="{BB962C8B-B14F-4D97-AF65-F5344CB8AC3E}">
        <p14:creationId xmlns:p14="http://schemas.microsoft.com/office/powerpoint/2010/main" val="33681191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Page (3 Up)">
    <p:spTree>
      <p:nvGrpSpPr>
        <p:cNvPr id="1" name=""/>
        <p:cNvGrpSpPr/>
        <p:nvPr/>
      </p:nvGrpSpPr>
      <p:grpSpPr>
        <a:xfrm>
          <a:off x="0" y="0"/>
          <a:ext cx="0" cy="0"/>
          <a:chOff x="0" y="0"/>
          <a:chExt cx="0" cy="0"/>
        </a:xfrm>
      </p:grpSpPr>
      <p:sp>
        <p:nvSpPr>
          <p:cNvPr id="18" name="Title 1"/>
          <p:cNvSpPr>
            <a:spLocks noGrp="1"/>
          </p:cNvSpPr>
          <p:nvPr>
            <p:ph type="title" hasCustomPrompt="1"/>
          </p:nvPr>
        </p:nvSpPr>
        <p:spPr bwMode="auto">
          <a:xfrm>
            <a:off x="0" y="1"/>
            <a:ext cx="12192000" cy="1216022"/>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17" name="Rectangle 16"/>
          <p:cNvSpPr/>
          <p:nvPr userDrawn="1"/>
        </p:nvSpPr>
        <p:spPr bwMode="auto">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bwMode="gray">
          <a:xfrm>
            <a:off x="1572814" y="1964392"/>
            <a:ext cx="2332190" cy="2332190"/>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bwMode="black">
          <a:xfrm>
            <a:off x="146922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0" name="Picture Placeholder 2"/>
          <p:cNvSpPr>
            <a:spLocks noGrp="1"/>
          </p:cNvSpPr>
          <p:nvPr>
            <p:ph type="pic" sz="quarter" idx="16" hasCustomPrompt="1"/>
          </p:nvPr>
        </p:nvSpPr>
        <p:spPr bwMode="gray">
          <a:xfrm>
            <a:off x="482454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bwMode="black">
          <a:xfrm>
            <a:off x="471223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2" name="Picture Placeholder 2"/>
          <p:cNvSpPr>
            <a:spLocks noGrp="1"/>
          </p:cNvSpPr>
          <p:nvPr>
            <p:ph type="pic" sz="quarter" idx="18" hasCustomPrompt="1"/>
          </p:nvPr>
        </p:nvSpPr>
        <p:spPr bwMode="gray">
          <a:xfrm>
            <a:off x="806755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bwMode="black">
          <a:xfrm>
            <a:off x="795524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6" name="Rectangle 15"/>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bwMode="black"/>
        <p:txBody>
          <a:bodyPr/>
          <a:lstStyle/>
          <a:p>
            <a:fld id="{936DB2D6-5DF4-4264-A4A1-7D3EAF38D255}" type="datetime1">
              <a:rPr lang="en-US" smtClean="0"/>
              <a:t>4/19/2024</a:t>
            </a:fld>
            <a:endParaRPr lang="en-US" dirty="0"/>
          </a:p>
        </p:txBody>
      </p:sp>
      <p:sp>
        <p:nvSpPr>
          <p:cNvPr id="1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5" name="Slide Number Placeholder 4"/>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608245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am Page 4-Up White Vertical">
    <p:bg bwMode="gray">
      <p:bgRef idx="1001">
        <a:schemeClr val="bg1"/>
      </p:bgRef>
    </p:bg>
    <p:spTree>
      <p:nvGrpSpPr>
        <p:cNvPr id="1" name=""/>
        <p:cNvGrpSpPr/>
        <p:nvPr/>
      </p:nvGrpSpPr>
      <p:grpSpPr>
        <a:xfrm>
          <a:off x="0" y="0"/>
          <a:ext cx="0" cy="0"/>
          <a:chOff x="0" y="0"/>
          <a:chExt cx="0" cy="0"/>
        </a:xfrm>
      </p:grpSpPr>
      <p:sp>
        <p:nvSpPr>
          <p:cNvPr id="16"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6" name="Picture Placeholder 2"/>
          <p:cNvSpPr>
            <a:spLocks noGrp="1"/>
          </p:cNvSpPr>
          <p:nvPr>
            <p:ph type="pic" sz="quarter" idx="13" hasCustomPrompt="1"/>
          </p:nvPr>
        </p:nvSpPr>
        <p:spPr bwMode="gray">
          <a:xfrm>
            <a:off x="806332"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bwMode="black">
          <a:xfrm>
            <a:off x="581719"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0" name="Picture Placeholder 2"/>
          <p:cNvSpPr>
            <a:spLocks noGrp="1"/>
          </p:cNvSpPr>
          <p:nvPr>
            <p:ph type="pic" sz="quarter" idx="16" hasCustomPrompt="1"/>
          </p:nvPr>
        </p:nvSpPr>
        <p:spPr bwMode="gray">
          <a:xfrm>
            <a:off x="3646176"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bwMode="black">
          <a:xfrm>
            <a:off x="3421563"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2" name="Picture Placeholder 2"/>
          <p:cNvSpPr>
            <a:spLocks noGrp="1"/>
          </p:cNvSpPr>
          <p:nvPr>
            <p:ph type="pic" sz="quarter" idx="18" hasCustomPrompt="1"/>
          </p:nvPr>
        </p:nvSpPr>
        <p:spPr bwMode="gray">
          <a:xfrm>
            <a:off x="6486020"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bwMode="black">
          <a:xfrm>
            <a:off x="6261407"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4" name="Picture Placeholder 2"/>
          <p:cNvSpPr>
            <a:spLocks noGrp="1"/>
          </p:cNvSpPr>
          <p:nvPr>
            <p:ph type="pic" sz="quarter" idx="20" hasCustomPrompt="1"/>
          </p:nvPr>
        </p:nvSpPr>
        <p:spPr bwMode="gray">
          <a:xfrm>
            <a:off x="9325864"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21" hasCustomPrompt="1"/>
          </p:nvPr>
        </p:nvSpPr>
        <p:spPr bwMode="black">
          <a:xfrm>
            <a:off x="9101251" y="4341161"/>
            <a:ext cx="2542477" cy="1627838"/>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9" name="Rectangle 18"/>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bwMode="black"/>
        <p:txBody>
          <a:bodyPr/>
          <a:lstStyle/>
          <a:p>
            <a:fld id="{4B4EEDC6-36CA-4209-B482-2ED76AA0BF08}" type="datetime1">
              <a:rPr lang="en-US" smtClean="0"/>
              <a:t>4/19/2024</a:t>
            </a:fld>
            <a:endParaRPr lang="en-US" dirty="0"/>
          </a:p>
        </p:txBody>
      </p:sp>
      <p:sp>
        <p:nvSpPr>
          <p:cNvPr id="20"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5" name="Slide Number Placeholder 4"/>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236465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am Page 4-Up Gray BG Horizontal">
    <p:bg bwMode="gray">
      <p:bgRef idx="1001">
        <a:schemeClr val="bg1"/>
      </p:bgRef>
    </p:bg>
    <p:spTree>
      <p:nvGrpSpPr>
        <p:cNvPr id="1" name=""/>
        <p:cNvGrpSpPr/>
        <p:nvPr/>
      </p:nvGrpSpPr>
      <p:grpSpPr>
        <a:xfrm>
          <a:off x="0" y="0"/>
          <a:ext cx="0" cy="0"/>
          <a:chOff x="0" y="0"/>
          <a:chExt cx="0" cy="0"/>
        </a:xfrm>
      </p:grpSpPr>
      <p:sp>
        <p:nvSpPr>
          <p:cNvPr id="18" name="Title 1"/>
          <p:cNvSpPr>
            <a:spLocks noGrp="1"/>
          </p:cNvSpPr>
          <p:nvPr>
            <p:ph type="title" hasCustomPrompt="1"/>
          </p:nvPr>
        </p:nvSpPr>
        <p:spPr bwMode="auto">
          <a:xfrm>
            <a:off x="0" y="-1"/>
            <a:ext cx="12192000" cy="1216023"/>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17" name="Rectangle 16"/>
          <p:cNvSpPr/>
          <p:nvPr userDrawn="1"/>
        </p:nvSpPr>
        <p:spPr bwMode="auto">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bwMode="gray">
          <a:xfrm>
            <a:off x="806332"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3"/>
          <p:cNvSpPr>
            <a:spLocks noGrp="1"/>
          </p:cNvSpPr>
          <p:nvPr>
            <p:ph type="body" sz="quarter" idx="16"/>
          </p:nvPr>
        </p:nvSpPr>
        <p:spPr bwMode="black">
          <a:xfrm>
            <a:off x="2876550"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3" name="Picture Placeholder 2"/>
          <p:cNvSpPr>
            <a:spLocks noGrp="1"/>
          </p:cNvSpPr>
          <p:nvPr>
            <p:ph type="pic" sz="quarter" idx="14" hasCustomPrompt="1"/>
          </p:nvPr>
        </p:nvSpPr>
        <p:spPr bwMode="gray">
          <a:xfrm>
            <a:off x="806331"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4" name="Text Placeholder 3"/>
          <p:cNvSpPr>
            <a:spLocks noGrp="1"/>
          </p:cNvSpPr>
          <p:nvPr>
            <p:ph type="body" sz="quarter" idx="15"/>
          </p:nvPr>
        </p:nvSpPr>
        <p:spPr bwMode="black">
          <a:xfrm>
            <a:off x="2876550" y="3939361"/>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5" name="Picture Placeholder 2"/>
          <p:cNvSpPr>
            <a:spLocks noGrp="1"/>
          </p:cNvSpPr>
          <p:nvPr>
            <p:ph type="pic" sz="quarter" idx="17" hasCustomPrompt="1"/>
          </p:nvPr>
        </p:nvSpPr>
        <p:spPr bwMode="gray">
          <a:xfrm>
            <a:off x="6199805"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3"/>
          <p:cNvSpPr>
            <a:spLocks noGrp="1"/>
          </p:cNvSpPr>
          <p:nvPr>
            <p:ph type="body" sz="quarter" idx="18"/>
          </p:nvPr>
        </p:nvSpPr>
        <p:spPr bwMode="black">
          <a:xfrm>
            <a:off x="8270023"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7" name="Picture Placeholder 2"/>
          <p:cNvSpPr>
            <a:spLocks noGrp="1"/>
          </p:cNvSpPr>
          <p:nvPr>
            <p:ph type="pic" sz="quarter" idx="19" hasCustomPrompt="1"/>
          </p:nvPr>
        </p:nvSpPr>
        <p:spPr bwMode="gray">
          <a:xfrm>
            <a:off x="6199805"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8" name="Text Placeholder 3"/>
          <p:cNvSpPr>
            <a:spLocks noGrp="1"/>
          </p:cNvSpPr>
          <p:nvPr>
            <p:ph type="body" sz="quarter" idx="20"/>
          </p:nvPr>
        </p:nvSpPr>
        <p:spPr bwMode="black">
          <a:xfrm>
            <a:off x="8270023" y="3939360"/>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6" name="Rectangle 15"/>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bwMode="black"/>
        <p:txBody>
          <a:bodyPr/>
          <a:lstStyle/>
          <a:p>
            <a:fld id="{8DC79626-CE5A-4834-975C-E7305BA2E281}" type="datetime1">
              <a:rPr lang="en-US" smtClean="0"/>
              <a:t>4/19/2024</a:t>
            </a:fld>
            <a:endParaRPr lang="en-US" dirty="0"/>
          </a:p>
        </p:txBody>
      </p:sp>
      <p:sp>
        <p:nvSpPr>
          <p:cNvPr id="2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5" name="Slide Number Placeholder 4"/>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2632564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am Page 4 Up White BG Horizontal">
    <p:bg bwMode="gray">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12" name="Picture Placeholder 2"/>
          <p:cNvSpPr>
            <a:spLocks noGrp="1"/>
          </p:cNvSpPr>
          <p:nvPr>
            <p:ph type="pic" sz="quarter" idx="13" hasCustomPrompt="1"/>
          </p:nvPr>
        </p:nvSpPr>
        <p:spPr bwMode="gray">
          <a:xfrm>
            <a:off x="806332"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16"/>
          </p:nvPr>
        </p:nvSpPr>
        <p:spPr bwMode="black">
          <a:xfrm>
            <a:off x="2876550"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3" name="Picture Placeholder 2"/>
          <p:cNvSpPr>
            <a:spLocks noGrp="1"/>
          </p:cNvSpPr>
          <p:nvPr>
            <p:ph type="pic" sz="quarter" idx="14" hasCustomPrompt="1"/>
          </p:nvPr>
        </p:nvSpPr>
        <p:spPr bwMode="gray">
          <a:xfrm>
            <a:off x="806331"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4" name="Text Placeholder 3"/>
          <p:cNvSpPr>
            <a:spLocks noGrp="1"/>
          </p:cNvSpPr>
          <p:nvPr>
            <p:ph type="body" sz="quarter" idx="15"/>
          </p:nvPr>
        </p:nvSpPr>
        <p:spPr bwMode="black">
          <a:xfrm>
            <a:off x="2876550" y="3939361"/>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6" name="Picture Placeholder 2"/>
          <p:cNvSpPr>
            <a:spLocks noGrp="1"/>
          </p:cNvSpPr>
          <p:nvPr>
            <p:ph type="pic" sz="quarter" idx="17" hasCustomPrompt="1"/>
          </p:nvPr>
        </p:nvSpPr>
        <p:spPr bwMode="gray">
          <a:xfrm>
            <a:off x="6199805"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3"/>
          <p:cNvSpPr>
            <a:spLocks noGrp="1"/>
          </p:cNvSpPr>
          <p:nvPr>
            <p:ph type="body" sz="quarter" idx="18"/>
          </p:nvPr>
        </p:nvSpPr>
        <p:spPr bwMode="black">
          <a:xfrm>
            <a:off x="8270023"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8" name="Picture Placeholder 2"/>
          <p:cNvSpPr>
            <a:spLocks noGrp="1"/>
          </p:cNvSpPr>
          <p:nvPr>
            <p:ph type="pic" sz="quarter" idx="19" hasCustomPrompt="1"/>
          </p:nvPr>
        </p:nvSpPr>
        <p:spPr bwMode="gray">
          <a:xfrm>
            <a:off x="6199805"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9" name="Text Placeholder 3"/>
          <p:cNvSpPr>
            <a:spLocks noGrp="1"/>
          </p:cNvSpPr>
          <p:nvPr>
            <p:ph type="body" sz="quarter" idx="20"/>
          </p:nvPr>
        </p:nvSpPr>
        <p:spPr bwMode="black">
          <a:xfrm>
            <a:off x="8270023" y="393936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8"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bwMode="black"/>
        <p:txBody>
          <a:bodyPr/>
          <a:lstStyle/>
          <a:p>
            <a:fld id="{1815FB38-58F3-410A-8DA4-4B706967601F}" type="datetime1">
              <a:rPr lang="en-US" smtClean="0"/>
              <a:t>4/19/2024</a:t>
            </a:fld>
            <a:endParaRPr lang="en-US" dirty="0"/>
          </a:p>
        </p:txBody>
      </p:sp>
      <p:sp>
        <p:nvSpPr>
          <p:cNvPr id="20"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6" name="Slide Number Placeholder 5"/>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020693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am Page Duo Gray Horizontal">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auto">
          <a:xfrm>
            <a:off x="0" y="-20425"/>
            <a:ext cx="12192000" cy="1236448"/>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17" name="Rectangle 16"/>
          <p:cNvSpPr/>
          <p:nvPr userDrawn="1"/>
        </p:nvSpPr>
        <p:spPr bwMode="auto">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bwMode="gray">
          <a:xfrm>
            <a:off x="806332"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3"/>
          <p:cNvSpPr>
            <a:spLocks noGrp="1"/>
          </p:cNvSpPr>
          <p:nvPr>
            <p:ph type="body" sz="quarter" idx="16"/>
          </p:nvPr>
        </p:nvSpPr>
        <p:spPr bwMode="black">
          <a:xfrm>
            <a:off x="2876550"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5" name="Picture Placeholder 2"/>
          <p:cNvSpPr>
            <a:spLocks noGrp="1"/>
          </p:cNvSpPr>
          <p:nvPr>
            <p:ph type="pic" sz="quarter" idx="17" hasCustomPrompt="1"/>
          </p:nvPr>
        </p:nvSpPr>
        <p:spPr bwMode="gray">
          <a:xfrm>
            <a:off x="6199805"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3"/>
          <p:cNvSpPr>
            <a:spLocks noGrp="1"/>
          </p:cNvSpPr>
          <p:nvPr>
            <p:ph type="body" sz="quarter" idx="18"/>
          </p:nvPr>
        </p:nvSpPr>
        <p:spPr bwMode="black">
          <a:xfrm>
            <a:off x="8270023"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6" name="Rectangle 15"/>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bwMode="black"/>
        <p:txBody>
          <a:bodyPr/>
          <a:lstStyle/>
          <a:p>
            <a:fld id="{7F519661-29C3-4FE0-9FC3-375A85A42C46}" type="datetime1">
              <a:rPr lang="en-US" smtClean="0"/>
              <a:t>4/19/2024</a:t>
            </a:fld>
            <a:endParaRPr lang="en-US" dirty="0"/>
          </a:p>
        </p:txBody>
      </p:sp>
      <p:sp>
        <p:nvSpPr>
          <p:cNvPr id="20"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5" name="Slide Number Placeholder 4"/>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345329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am Page 2 Up White BG Horizontal">
    <p:bg bwMode="gray">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8"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Picture Placeholder 2"/>
          <p:cNvSpPr>
            <a:spLocks noGrp="1"/>
          </p:cNvSpPr>
          <p:nvPr>
            <p:ph type="pic" sz="quarter" idx="13" hasCustomPrompt="1"/>
          </p:nvPr>
        </p:nvSpPr>
        <p:spPr bwMode="gray">
          <a:xfrm>
            <a:off x="806332"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16"/>
          </p:nvPr>
        </p:nvSpPr>
        <p:spPr bwMode="black">
          <a:xfrm>
            <a:off x="2876550"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6" name="Picture Placeholder 2"/>
          <p:cNvSpPr>
            <a:spLocks noGrp="1"/>
          </p:cNvSpPr>
          <p:nvPr>
            <p:ph type="pic" sz="quarter" idx="17" hasCustomPrompt="1"/>
          </p:nvPr>
        </p:nvSpPr>
        <p:spPr bwMode="gray">
          <a:xfrm>
            <a:off x="6199805"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3"/>
          <p:cNvSpPr>
            <a:spLocks noGrp="1"/>
          </p:cNvSpPr>
          <p:nvPr>
            <p:ph type="body" sz="quarter" idx="18"/>
          </p:nvPr>
        </p:nvSpPr>
        <p:spPr bwMode="black">
          <a:xfrm>
            <a:off x="8270023"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4" name="Date Placeholder 3"/>
          <p:cNvSpPr>
            <a:spLocks noGrp="1"/>
          </p:cNvSpPr>
          <p:nvPr>
            <p:ph type="dt" sz="half" idx="10"/>
          </p:nvPr>
        </p:nvSpPr>
        <p:spPr bwMode="black"/>
        <p:txBody>
          <a:bodyPr/>
          <a:lstStyle/>
          <a:p>
            <a:fld id="{0366E0EA-2D80-452F-9963-33FA7A36BC09}" type="datetime1">
              <a:rPr lang="en-US" smtClean="0"/>
              <a:t>4/19/2024</a:t>
            </a:fld>
            <a:endParaRPr lang="en-US" dirty="0"/>
          </a:p>
        </p:txBody>
      </p:sp>
      <p:sp>
        <p:nvSpPr>
          <p:cNvPr id="20"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6" name="Slide Number Placeholder 5"/>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228129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Big Image - Red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bwMode="gray">
          <a:xfrm>
            <a:off x="0" y="2"/>
            <a:ext cx="12192000" cy="6857998"/>
          </a:xfrm>
        </p:spPr>
        <p:txBody>
          <a:bodyPr/>
          <a:lstStyle/>
          <a:p>
            <a:r>
              <a:rPr lang="en-US"/>
              <a:t>Click icon to add picture</a:t>
            </a:r>
          </a:p>
        </p:txBody>
      </p:sp>
      <p:sp>
        <p:nvSpPr>
          <p:cNvPr id="9" name="Title 1"/>
          <p:cNvSpPr>
            <a:spLocks noGrp="1"/>
          </p:cNvSpPr>
          <p:nvPr>
            <p:ph type="title" hasCustomPrompt="1"/>
          </p:nvPr>
        </p:nvSpPr>
        <p:spPr bwMode="auto">
          <a:xfrm>
            <a:off x="1" y="5638801"/>
            <a:ext cx="12192000" cy="1219200"/>
          </a:xfrm>
          <a:solidFill>
            <a:srgbClr val="003865">
              <a:alpha val="87843"/>
            </a:srgbClr>
          </a:solidFill>
        </p:spPr>
        <p:txBody>
          <a:bodyPr>
            <a:normAutofit/>
          </a:bodyPr>
          <a:lstStyle>
            <a:lvl1pPr algn="ctr">
              <a:defRPr sz="3600">
                <a:solidFill>
                  <a:schemeClr val="bg1"/>
                </a:solidFill>
              </a:defRPr>
            </a:lvl1pPr>
          </a:lstStyle>
          <a:p>
            <a:r>
              <a:rPr lang="en-US" dirty="0"/>
              <a:t>Click to edit title</a:t>
            </a:r>
          </a:p>
        </p:txBody>
      </p:sp>
    </p:spTree>
    <p:extLst>
      <p:ext uri="{BB962C8B-B14F-4D97-AF65-F5344CB8AC3E}">
        <p14:creationId xmlns:p14="http://schemas.microsoft.com/office/powerpoint/2010/main" val="1045112619"/>
      </p:ext>
    </p:extLst>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ig Image - Black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bwMode="gray">
          <a:xfrm>
            <a:off x="0" y="2"/>
            <a:ext cx="12192000" cy="6857999"/>
          </a:xfrm>
        </p:spPr>
        <p:txBody>
          <a:bodyPr/>
          <a:lstStyle/>
          <a:p>
            <a:r>
              <a:rPr lang="en-US"/>
              <a:t>Click icon to add picture</a:t>
            </a:r>
          </a:p>
        </p:txBody>
      </p:sp>
      <p:sp>
        <p:nvSpPr>
          <p:cNvPr id="9" name="Title 1"/>
          <p:cNvSpPr>
            <a:spLocks noGrp="1"/>
          </p:cNvSpPr>
          <p:nvPr>
            <p:ph type="title" hasCustomPrompt="1"/>
          </p:nvPr>
        </p:nvSpPr>
        <p:spPr bwMode="gray">
          <a:xfrm>
            <a:off x="1" y="5638801"/>
            <a:ext cx="12192000" cy="1219200"/>
          </a:xfrm>
          <a:solidFill>
            <a:srgbClr val="0D0D0D">
              <a:alpha val="87843"/>
            </a:srgbClr>
          </a:solidFill>
        </p:spPr>
        <p:txBody>
          <a:bodyPr>
            <a:normAutofit/>
          </a:bodyPr>
          <a:lstStyle>
            <a:lvl1pPr algn="ctr">
              <a:defRPr sz="3600">
                <a:solidFill>
                  <a:schemeClr val="bg1"/>
                </a:solidFill>
              </a:defRPr>
            </a:lvl1pPr>
          </a:lstStyle>
          <a:p>
            <a:r>
              <a:rPr lang="en-US" dirty="0"/>
              <a:t>Click to edit title</a:t>
            </a:r>
          </a:p>
        </p:txBody>
      </p:sp>
    </p:spTree>
    <p:extLst>
      <p:ext uri="{BB962C8B-B14F-4D97-AF65-F5344CB8AC3E}">
        <p14:creationId xmlns:p14="http://schemas.microsoft.com/office/powerpoint/2010/main" val="3297887301"/>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ig Image - Blue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bwMode="gray">
          <a:xfrm>
            <a:off x="0" y="2"/>
            <a:ext cx="12192000" cy="6857999"/>
          </a:xfrm>
        </p:spPr>
        <p:txBody>
          <a:bodyPr/>
          <a:lstStyle/>
          <a:p>
            <a:r>
              <a:rPr lang="en-US"/>
              <a:t>Click icon to add picture</a:t>
            </a:r>
          </a:p>
        </p:txBody>
      </p:sp>
      <p:sp>
        <p:nvSpPr>
          <p:cNvPr id="9" name="Title 1"/>
          <p:cNvSpPr>
            <a:spLocks noGrp="1"/>
          </p:cNvSpPr>
          <p:nvPr>
            <p:ph type="title" hasCustomPrompt="1"/>
          </p:nvPr>
        </p:nvSpPr>
        <p:spPr bwMode="auto">
          <a:xfrm>
            <a:off x="1" y="5638800"/>
            <a:ext cx="12192000" cy="1219200"/>
          </a:xfrm>
          <a:solidFill>
            <a:srgbClr val="78BE21">
              <a:alpha val="87843"/>
            </a:srgbClr>
          </a:solidFill>
        </p:spPr>
        <p:txBody>
          <a:bodyPr>
            <a:normAutofit/>
          </a:bodyPr>
          <a:lstStyle>
            <a:lvl1pPr algn="ctr">
              <a:defRPr sz="3600">
                <a:solidFill>
                  <a:schemeClr val="tx2"/>
                </a:solidFill>
              </a:defRPr>
            </a:lvl1pPr>
          </a:lstStyle>
          <a:p>
            <a:r>
              <a:rPr lang="en-US" dirty="0"/>
              <a:t>Click to edit title</a:t>
            </a:r>
          </a:p>
        </p:txBody>
      </p:sp>
    </p:spTree>
    <p:extLst>
      <p:ext uri="{BB962C8B-B14F-4D97-AF65-F5344CB8AC3E}">
        <p14:creationId xmlns:p14="http://schemas.microsoft.com/office/powerpoint/2010/main" val="1634237328"/>
      </p:ext>
    </p:extLst>
  </p:cSld>
  <p:clrMapOvr>
    <a:masterClrMapping/>
  </p:clrMapOvr>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de - Gray Background">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bwMode="white">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a:spLocks noGrp="1"/>
          </p:cNvSpPr>
          <p:nvPr>
            <p:ph type="title" hasCustomPrompt="1"/>
          </p:nvPr>
        </p:nvSpPr>
        <p:spPr bwMode="black">
          <a:xfrm>
            <a:off x="838200" y="152400"/>
            <a:ext cx="10515600" cy="914400"/>
          </a:xfrm>
        </p:spPr>
        <p:txBody>
          <a:bodyPr>
            <a:normAutofit/>
          </a:bodyPr>
          <a:lstStyle>
            <a:lvl1pPr algn="r">
              <a:defRPr sz="3600">
                <a:solidFill>
                  <a:schemeClr val="accent1"/>
                </a:solidFill>
              </a:defRPr>
            </a:lvl1pPr>
          </a:lstStyle>
          <a:p>
            <a:r>
              <a:rPr lang="en-US" dirty="0"/>
              <a:t>Code Demo (Click to Edit)</a:t>
            </a:r>
          </a:p>
        </p:txBody>
      </p:sp>
      <p:sp>
        <p:nvSpPr>
          <p:cNvPr id="10" name="Table Placeholder 8"/>
          <p:cNvSpPr>
            <a:spLocks noGrp="1"/>
          </p:cNvSpPr>
          <p:nvPr>
            <p:ph type="tbl" sz="quarter" idx="13"/>
          </p:nvPr>
        </p:nvSpPr>
        <p:spPr bwMode="gray">
          <a:xfrm>
            <a:off x="2032000" y="2233262"/>
            <a:ext cx="8128000" cy="2966751"/>
          </a:xfrm>
        </p:spPr>
        <p:txBody>
          <a:bodyPr/>
          <a:lstStyle/>
          <a:p>
            <a:endParaRPr lang="en-US"/>
          </a:p>
        </p:txBody>
      </p:sp>
      <p:sp>
        <p:nvSpPr>
          <p:cNvPr id="8" name="Date Placeholder 4"/>
          <p:cNvSpPr>
            <a:spLocks noGrp="1"/>
          </p:cNvSpPr>
          <p:nvPr>
            <p:ph type="dt" sz="half" idx="11"/>
          </p:nvPr>
        </p:nvSpPr>
        <p:spPr bwMode="black">
          <a:xfrm>
            <a:off x="838200" y="6356350"/>
            <a:ext cx="1358590" cy="365125"/>
          </a:xfrm>
        </p:spPr>
        <p:txBody>
          <a:bodyPr/>
          <a:lstStyle/>
          <a:p>
            <a:fld id="{06B78D62-7A3F-4136-9CF2-CB03510DA06A}" type="datetime1">
              <a:rPr lang="en-US" smtClean="0"/>
              <a:t>4/19/2024</a:t>
            </a:fld>
            <a:endParaRPr lang="en-US" dirty="0"/>
          </a:p>
        </p:txBody>
      </p:sp>
      <p:sp>
        <p:nvSpPr>
          <p:cNvPr id="7"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9" name="Slide Number Placeholder 6"/>
          <p:cNvSpPr>
            <a:spLocks noGrp="1"/>
          </p:cNvSpPr>
          <p:nvPr>
            <p:ph type="sldNum" sz="quarter" idx="12"/>
          </p:nvPr>
        </p:nvSpPr>
        <p:spPr bwMode="black">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549061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hot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auto">
          <a:xfrm>
            <a:off x="0" y="3477837"/>
            <a:ext cx="12192000" cy="1295182"/>
          </a:xfrm>
          <a:solidFill>
            <a:schemeClr val="accent1"/>
          </a:solidFill>
        </p:spPr>
        <p:txBody>
          <a:bodyPr wrap="square" lIns="182880" tIns="91440" rIns="182880" bIns="91440" anchor="ctr">
            <a:normAutofit/>
          </a:bodyPr>
          <a:lstStyle>
            <a:lvl1pPr algn="ctr">
              <a:defRPr sz="3600">
                <a:solidFill>
                  <a:schemeClr val="bg1"/>
                </a:solidFill>
              </a:defRPr>
            </a:lvl1pPr>
          </a:lstStyle>
          <a:p>
            <a:r>
              <a:rPr lang="en-US" dirty="0"/>
              <a:t>Click to enter the slideshow title</a:t>
            </a:r>
          </a:p>
        </p:txBody>
      </p:sp>
      <p:sp>
        <p:nvSpPr>
          <p:cNvPr id="3" name="Rectangle 2"/>
          <p:cNvSpPr/>
          <p:nvPr userDrawn="1"/>
        </p:nvSpPr>
        <p:spPr bwMode="auto">
          <a:xfrm>
            <a:off x="0" y="4773019"/>
            <a:ext cx="12192000" cy="2084981"/>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bwMode="black">
          <a:xfrm>
            <a:off x="2802467" y="5041204"/>
            <a:ext cx="6587067" cy="1097128"/>
          </a:xfrm>
        </p:spPr>
        <p:txBody>
          <a:bodyPr>
            <a:normAutofit/>
          </a:bodyPr>
          <a:lstStyle>
            <a:lvl1pPr marL="0" indent="0" algn="ctr">
              <a:spcBef>
                <a:spcPts val="0"/>
              </a:spcBef>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pic>
        <p:nvPicPr>
          <p:cNvPr id="10" name="Picture 9" descr="Minnesota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57806" y="5715387"/>
            <a:ext cx="3234329" cy="1077031"/>
          </a:xfrm>
          <a:prstGeom prst="rect">
            <a:avLst/>
          </a:prstGeom>
        </p:spPr>
      </p:pic>
      <p:sp>
        <p:nvSpPr>
          <p:cNvPr id="9" name="Footer Placeholder 4"/>
          <p:cNvSpPr>
            <a:spLocks noGrp="1"/>
          </p:cNvSpPr>
          <p:nvPr>
            <p:ph type="ftr" sz="quarter" idx="3"/>
          </p:nvPr>
        </p:nvSpPr>
        <p:spPr bwMode="black">
          <a:xfrm>
            <a:off x="6253560" y="6138332"/>
            <a:ext cx="5587647" cy="365125"/>
          </a:xfrm>
          <a:prstGeom prst="rect">
            <a:avLst/>
          </a:prstGeom>
        </p:spPr>
        <p:txBody>
          <a:bodyPr anchor="b"/>
          <a:lstStyle>
            <a:lvl1pPr algn="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6" name="Picture Placeholder 5"/>
          <p:cNvSpPr>
            <a:spLocks noGrp="1"/>
          </p:cNvSpPr>
          <p:nvPr>
            <p:ph type="pic" sz="quarter" idx="17"/>
          </p:nvPr>
        </p:nvSpPr>
        <p:spPr bwMode="gray">
          <a:xfrm>
            <a:off x="0" y="0"/>
            <a:ext cx="12192000" cy="3380732"/>
          </a:xfrm>
        </p:spPr>
        <p:txBody>
          <a:bodyPr/>
          <a:lstStyle/>
          <a:p>
            <a:endParaRPr lang="en-US" dirty="0"/>
          </a:p>
        </p:txBody>
      </p:sp>
    </p:spTree>
    <p:extLst>
      <p:ext uri="{BB962C8B-B14F-4D97-AF65-F5344CB8AC3E}">
        <p14:creationId xmlns:p14="http://schemas.microsoft.com/office/powerpoint/2010/main" val="17888243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7_Title and Content (Solid Dark)">
    <p:bg bwMode="black">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bwMode="white">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hasCustomPrompt="1"/>
          </p:nvPr>
        </p:nvSpPr>
        <p:spPr bwMode="black">
          <a:xfrm>
            <a:off x="838200" y="152400"/>
            <a:ext cx="10515600" cy="914400"/>
          </a:xfrm>
        </p:spPr>
        <p:txBody>
          <a:bodyPr>
            <a:normAutofit/>
          </a:bodyPr>
          <a:lstStyle>
            <a:lvl1pPr algn="r">
              <a:defRPr sz="3600">
                <a:solidFill>
                  <a:schemeClr val="accent1"/>
                </a:solidFill>
              </a:defRPr>
            </a:lvl1pPr>
          </a:lstStyle>
          <a:p>
            <a:r>
              <a:rPr lang="en-US" dirty="0"/>
              <a:t>Code Demo (Click to Edit)</a:t>
            </a:r>
          </a:p>
        </p:txBody>
      </p:sp>
      <p:sp>
        <p:nvSpPr>
          <p:cNvPr id="14" name="Table Placeholder 8"/>
          <p:cNvSpPr>
            <a:spLocks noGrp="1"/>
          </p:cNvSpPr>
          <p:nvPr>
            <p:ph type="tbl" sz="quarter" idx="13"/>
          </p:nvPr>
        </p:nvSpPr>
        <p:spPr bwMode="gray">
          <a:xfrm>
            <a:off x="2032000" y="2233262"/>
            <a:ext cx="8128000" cy="2966751"/>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4/19/2024</a:t>
            </a:fld>
            <a:endParaRPr lang="en-US" dirty="0"/>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1305128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5_Title and Content (Solid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15897" y="287066"/>
            <a:ext cx="3521927" cy="2734914"/>
          </a:xfrm>
        </p:spPr>
        <p:txBody>
          <a:bodyPr/>
          <a:lstStyle>
            <a:lvl1pPr>
              <a:defRPr b="0">
                <a:solidFill>
                  <a:schemeClr val="accent2"/>
                </a:solidFill>
              </a:defRPr>
            </a:lvl1pPr>
          </a:lstStyle>
          <a:p>
            <a:r>
              <a:rPr lang="en-US" dirty="0"/>
              <a:t>Click to edit title</a:t>
            </a:r>
          </a:p>
        </p:txBody>
      </p:sp>
      <p:sp>
        <p:nvSpPr>
          <p:cNvPr id="15" name="Text Placeholder 3"/>
          <p:cNvSpPr>
            <a:spLocks noGrp="1"/>
          </p:cNvSpPr>
          <p:nvPr>
            <p:ph type="body" sz="quarter" idx="13"/>
          </p:nvPr>
        </p:nvSpPr>
        <p:spPr bwMode="white">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bwMode="gray">
          <a:xfrm>
            <a:off x="4976787" y="1067565"/>
            <a:ext cx="9516215" cy="4850604"/>
          </a:xfrm>
        </p:spPr>
        <p:txBody>
          <a:bodyPr/>
          <a:lstStyle>
            <a:lvl1pPr>
              <a:defRPr/>
            </a:lvl1pPr>
          </a:lstStyle>
          <a:p>
            <a:r>
              <a:rPr lang="en-US" dirty="0"/>
              <a:t>Click icon to insert screenshot</a:t>
            </a:r>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4/19/2024</a:t>
            </a:fld>
            <a:endParaRPr lang="en-US" dirty="0"/>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5560126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6_Title and Content (Solid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bwMode="white">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1" name="Text Placeholder 3"/>
          <p:cNvSpPr>
            <a:spLocks noGrp="1"/>
          </p:cNvSpPr>
          <p:nvPr>
            <p:ph type="body" sz="quarter" idx="13"/>
          </p:nvPr>
        </p:nvSpPr>
        <p:spPr bwMode="white">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7" name="Picture Placeholder 12" descr="Screenshot"/>
          <p:cNvSpPr>
            <a:spLocks noGrp="1"/>
          </p:cNvSpPr>
          <p:nvPr>
            <p:ph type="pic" sz="quarter" idx="10" hasCustomPrompt="1"/>
          </p:nvPr>
        </p:nvSpPr>
        <p:spPr bwMode="gray">
          <a:xfrm>
            <a:off x="1373459" y="3771871"/>
            <a:ext cx="9287236" cy="4733889"/>
          </a:xfrm>
        </p:spPr>
        <p:txBody>
          <a:bodyPr/>
          <a:lstStyle>
            <a:lvl1pPr>
              <a:defRPr/>
            </a:lvl1pPr>
          </a:lstStyle>
          <a:p>
            <a:r>
              <a:rPr lang="en-US" dirty="0"/>
              <a:t>Click icon to insert screenshot</a:t>
            </a:r>
          </a:p>
        </p:txBody>
      </p:sp>
      <p:sp>
        <p:nvSpPr>
          <p:cNvPr id="6" name="Date Placeholder 3"/>
          <p:cNvSpPr>
            <a:spLocks noGrp="1"/>
          </p:cNvSpPr>
          <p:nvPr>
            <p:ph type="dt" sz="half" idx="11"/>
          </p:nvPr>
        </p:nvSpPr>
        <p:spPr bwMode="white">
          <a:xfrm>
            <a:off x="838200" y="6356350"/>
            <a:ext cx="1358590" cy="365125"/>
          </a:xfrm>
        </p:spPr>
        <p:txBody>
          <a:bodyPr/>
          <a:lstStyle/>
          <a:p>
            <a:fld id="{5CAE31FF-A086-40D5-909F-A9E138181237}" type="datetime1">
              <a:rPr lang="en-US" smtClean="0"/>
              <a:t>4/19/2024</a:t>
            </a:fld>
            <a:endParaRPr lang="en-US" dirty="0"/>
          </a:p>
        </p:txBody>
      </p:sp>
      <p:sp>
        <p:nvSpPr>
          <p:cNvPr id="7"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8" name="Slide Number Placeholder 5"/>
          <p:cNvSpPr>
            <a:spLocks noGrp="1"/>
          </p:cNvSpPr>
          <p:nvPr>
            <p:ph type="sldNum" sz="quarter" idx="12"/>
          </p:nvPr>
        </p:nvSpPr>
        <p:spPr bwMode="white">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399159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creenshot Light Background Horizontal">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bwMode="black">
          <a:xfrm>
            <a:off x="815897" y="287066"/>
            <a:ext cx="3521927" cy="2734914"/>
          </a:xfrm>
        </p:spPr>
        <p:txBody>
          <a:bodyPr/>
          <a:lstStyle>
            <a:lvl1pPr>
              <a:defRPr>
                <a:solidFill>
                  <a:schemeClr val="accent1"/>
                </a:solidFill>
              </a:defRPr>
            </a:lvl1pPr>
          </a:lstStyle>
          <a:p>
            <a:r>
              <a:rPr lang="en-US" dirty="0"/>
              <a:t>Click to edit title</a:t>
            </a:r>
          </a:p>
        </p:txBody>
      </p:sp>
      <p:sp>
        <p:nvSpPr>
          <p:cNvPr id="4" name="Text Placeholder 3"/>
          <p:cNvSpPr>
            <a:spLocks noGrp="1"/>
          </p:cNvSpPr>
          <p:nvPr>
            <p:ph type="body" sz="quarter" idx="11"/>
          </p:nvPr>
        </p:nvSpPr>
        <p:spPr bwMode="black">
          <a:xfrm>
            <a:off x="815975" y="3211513"/>
            <a:ext cx="3521849" cy="2475609"/>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3" name="Picture Placeholder 12" descr="Screenshot"/>
          <p:cNvSpPr>
            <a:spLocks noGrp="1"/>
          </p:cNvSpPr>
          <p:nvPr>
            <p:ph type="pic" sz="quarter" idx="10" hasCustomPrompt="1"/>
          </p:nvPr>
        </p:nvSpPr>
        <p:spPr bwMode="gray">
          <a:xfrm>
            <a:off x="4976787" y="1067565"/>
            <a:ext cx="9516215" cy="4850604"/>
          </a:xfrm>
        </p:spPr>
        <p:txBody>
          <a:bodyPr/>
          <a:lstStyle>
            <a:lvl1pPr>
              <a:defRPr/>
            </a:lvl1pPr>
          </a:lstStyle>
          <a:p>
            <a:r>
              <a:rPr lang="en-US" dirty="0"/>
              <a:t>Click icon to insert screenshot</a:t>
            </a:r>
          </a:p>
        </p:txBody>
      </p:sp>
      <p:sp>
        <p:nvSpPr>
          <p:cNvPr id="10" name="Date Placeholder 4"/>
          <p:cNvSpPr>
            <a:spLocks noGrp="1"/>
          </p:cNvSpPr>
          <p:nvPr>
            <p:ph type="dt" sz="half" idx="12"/>
          </p:nvPr>
        </p:nvSpPr>
        <p:spPr bwMode="black">
          <a:xfrm>
            <a:off x="838200" y="6356350"/>
            <a:ext cx="1358590" cy="365125"/>
          </a:xfrm>
        </p:spPr>
        <p:txBody>
          <a:bodyPr/>
          <a:lstStyle/>
          <a:p>
            <a:fld id="{5D76A200-3168-4D33-A718-3974884CE863}" type="datetime1">
              <a:rPr lang="en-US" smtClean="0"/>
              <a:t>4/19/2024</a:t>
            </a:fld>
            <a:endParaRPr lang="en-US" dirty="0"/>
          </a:p>
        </p:txBody>
      </p:sp>
      <p:sp>
        <p:nvSpPr>
          <p:cNvPr id="7"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11" name="Slide Number Placeholder 6"/>
          <p:cNvSpPr>
            <a:spLocks noGrp="1"/>
          </p:cNvSpPr>
          <p:nvPr>
            <p:ph type="sldNum" sz="quarter" idx="13"/>
          </p:nvPr>
        </p:nvSpPr>
        <p:spPr bwMode="black">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090378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creenshot Light Background Vertical">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bwMode="black">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7" name="Text Placeholder 3"/>
          <p:cNvSpPr>
            <a:spLocks noGrp="1"/>
          </p:cNvSpPr>
          <p:nvPr>
            <p:ph type="body" sz="quarter" idx="11"/>
          </p:nvPr>
        </p:nvSpPr>
        <p:spPr bwMode="black">
          <a:xfrm>
            <a:off x="815895" y="1365203"/>
            <a:ext cx="10555696" cy="156718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3" name="Picture Placeholder 12"/>
          <p:cNvSpPr>
            <a:spLocks noGrp="1"/>
          </p:cNvSpPr>
          <p:nvPr>
            <p:ph type="pic" sz="quarter" idx="10" hasCustomPrompt="1"/>
          </p:nvPr>
        </p:nvSpPr>
        <p:spPr bwMode="gray">
          <a:xfrm>
            <a:off x="1373459" y="3771871"/>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894290563"/>
      </p:ext>
    </p:extLst>
  </p:cSld>
  <p:clrMapOvr>
    <a:masterClrMapping/>
  </p:clrMapOvr>
  <p:hf sldNum="0"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ingle Quote Red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15897" y="287066"/>
            <a:ext cx="3521927" cy="2734914"/>
          </a:xfrm>
        </p:spPr>
        <p:txBody>
          <a:bodyPr/>
          <a:lstStyle>
            <a:lvl1pPr>
              <a:defRPr b="0">
                <a:solidFill>
                  <a:schemeClr val="accent2"/>
                </a:solidFill>
              </a:defRPr>
            </a:lvl1pPr>
          </a:lstStyle>
          <a:p>
            <a:r>
              <a:rPr lang="en-US" dirty="0"/>
              <a:t>Click to edit title</a:t>
            </a:r>
          </a:p>
        </p:txBody>
      </p:sp>
      <p:sp>
        <p:nvSpPr>
          <p:cNvPr id="16" name="Text Placeholder 3"/>
          <p:cNvSpPr>
            <a:spLocks noGrp="1"/>
          </p:cNvSpPr>
          <p:nvPr>
            <p:ph type="body" sz="quarter" idx="13"/>
          </p:nvPr>
        </p:nvSpPr>
        <p:spPr bwMode="white">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descr="Compu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712851" y="434836"/>
            <a:ext cx="6828661" cy="6050713"/>
          </a:xfrm>
          <a:prstGeom prst="rect">
            <a:avLst/>
          </a:prstGeom>
          <a:effectLst>
            <a:outerShdw blurRad="76200" dir="18900000" sy="23000" kx="-1200000" algn="bl" rotWithShape="0">
              <a:prstClr val="black">
                <a:alpha val="20000"/>
              </a:prstClr>
            </a:outerShdw>
          </a:effectLst>
        </p:spPr>
      </p:pic>
      <p:sp>
        <p:nvSpPr>
          <p:cNvPr id="15" name="Picture Placeholder 12"/>
          <p:cNvSpPr>
            <a:spLocks noGrp="1"/>
          </p:cNvSpPr>
          <p:nvPr>
            <p:ph type="pic" sz="quarter" idx="10" hasCustomPrompt="1"/>
          </p:nvPr>
        </p:nvSpPr>
        <p:spPr bwMode="gray">
          <a:xfrm>
            <a:off x="4976787" y="691882"/>
            <a:ext cx="6300787" cy="3411537"/>
          </a:xfrm>
        </p:spPr>
        <p:txBody>
          <a:bodyPr/>
          <a:lstStyle>
            <a:lvl1pPr>
              <a:defRPr/>
            </a:lvl1pPr>
          </a:lstStyle>
          <a:p>
            <a:r>
              <a:rPr lang="en-US" dirty="0"/>
              <a:t>Click icon to insert screenshot</a:t>
            </a:r>
          </a:p>
        </p:txBody>
      </p:sp>
      <p:sp>
        <p:nvSpPr>
          <p:cNvPr id="10"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4/19/2024</a:t>
            </a:fld>
            <a:endParaRPr lang="en-US" dirty="0"/>
          </a:p>
        </p:txBody>
      </p:sp>
      <p:sp>
        <p:nvSpPr>
          <p:cNvPr id="9"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11"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76175235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_Single Quote Red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15897" y="287066"/>
            <a:ext cx="3521927" cy="2734914"/>
          </a:xfrm>
        </p:spPr>
        <p:txBody>
          <a:bodyPr/>
          <a:lstStyle>
            <a:lvl1pPr>
              <a:defRPr b="0">
                <a:solidFill>
                  <a:schemeClr val="accent2"/>
                </a:solidFill>
              </a:defRPr>
            </a:lvl1pPr>
          </a:lstStyle>
          <a:p>
            <a:r>
              <a:rPr lang="en-US" dirty="0"/>
              <a:t>Click to edit title</a:t>
            </a:r>
          </a:p>
        </p:txBody>
      </p:sp>
      <p:sp>
        <p:nvSpPr>
          <p:cNvPr id="15" name="Text Placeholder 3"/>
          <p:cNvSpPr>
            <a:spLocks noGrp="1"/>
          </p:cNvSpPr>
          <p:nvPr>
            <p:ph type="body" sz="quarter" idx="13"/>
          </p:nvPr>
        </p:nvSpPr>
        <p:spPr bwMode="white">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bwMode="gray">
          <a:xfrm>
            <a:off x="4976787" y="1067565"/>
            <a:ext cx="9516215" cy="4850604"/>
          </a:xfrm>
        </p:spPr>
        <p:txBody>
          <a:bodyPr/>
          <a:lstStyle>
            <a:lvl1pPr>
              <a:defRPr/>
            </a:lvl1pPr>
          </a:lstStyle>
          <a:p>
            <a:r>
              <a:rPr lang="en-US" dirty="0"/>
              <a:t>Click icon to insert screenshot</a:t>
            </a:r>
          </a:p>
        </p:txBody>
      </p:sp>
      <p:sp>
        <p:nvSpPr>
          <p:cNvPr id="10"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4/19/2024</a:t>
            </a:fld>
            <a:endParaRPr lang="en-US" dirty="0"/>
          </a:p>
        </p:txBody>
      </p:sp>
      <p:sp>
        <p:nvSpPr>
          <p:cNvPr id="9"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11"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96932636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Single Quote Red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4" name="Text Placeholder 3"/>
          <p:cNvSpPr>
            <a:spLocks noGrp="1"/>
          </p:cNvSpPr>
          <p:nvPr>
            <p:ph type="body" sz="quarter" idx="13"/>
          </p:nvPr>
        </p:nvSpPr>
        <p:spPr bwMode="white">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bwMode="gray">
          <a:xfrm>
            <a:off x="1373459" y="3771871"/>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403402845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Single Quote Red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ounded Rectangular Callout 11"/>
          <p:cNvSpPr/>
          <p:nvPr userDrawn="1"/>
        </p:nvSpPr>
        <p:spPr bwMode="white">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hasCustomPrompt="1"/>
          </p:nvPr>
        </p:nvSpPr>
        <p:spPr bwMode="black">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
        <p:nvSpPr>
          <p:cNvPr id="8" name="Text Placeholder 6"/>
          <p:cNvSpPr>
            <a:spLocks noGrp="1"/>
          </p:cNvSpPr>
          <p:nvPr>
            <p:ph type="body" sz="quarter" idx="13" hasCustomPrompt="1"/>
          </p:nvPr>
        </p:nvSpPr>
        <p:spPr bwMode="black">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10"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4/19/2024</a:t>
            </a:fld>
            <a:endParaRPr lang="en-US" dirty="0"/>
          </a:p>
        </p:txBody>
      </p:sp>
      <p:sp>
        <p:nvSpPr>
          <p:cNvPr id="9"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11"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5396629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8_Title and Content (Solid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Rounded Rectangular Callout 11"/>
          <p:cNvSpPr/>
          <p:nvPr userDrawn="1"/>
        </p:nvSpPr>
        <p:spPr bwMode="white">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a:spLocks noGrp="1"/>
          </p:cNvSpPr>
          <p:nvPr>
            <p:ph type="title" hasCustomPrompt="1"/>
          </p:nvPr>
        </p:nvSpPr>
        <p:spPr bwMode="black">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
        <p:nvSpPr>
          <p:cNvPr id="15" name="Text Placeholder 6"/>
          <p:cNvSpPr>
            <a:spLocks noGrp="1"/>
          </p:cNvSpPr>
          <p:nvPr>
            <p:ph type="body" sz="quarter" idx="13" hasCustomPrompt="1"/>
          </p:nvPr>
        </p:nvSpPr>
        <p:spPr bwMode="black">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16"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4/19/2024</a:t>
            </a:fld>
            <a:endParaRPr lang="en-US" dirty="0"/>
          </a:p>
        </p:txBody>
      </p:sp>
      <p:sp>
        <p:nvSpPr>
          <p:cNvPr id="18"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1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3441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bg bwMode="auto">
      <p:bgPr>
        <a:solidFill>
          <a:srgbClr val="E8E8E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a:t>Agenda</a:t>
            </a:r>
          </a:p>
        </p:txBody>
      </p:sp>
      <p:sp>
        <p:nvSpPr>
          <p:cNvPr id="12" name="Table Placeholder 9"/>
          <p:cNvSpPr>
            <a:spLocks noGrp="1"/>
          </p:cNvSpPr>
          <p:nvPr>
            <p:ph type="tbl" sz="quarter" idx="13"/>
          </p:nvPr>
        </p:nvSpPr>
        <p:spPr bwMode="gray">
          <a:xfrm>
            <a:off x="838200" y="1335088"/>
            <a:ext cx="10515600" cy="4841875"/>
          </a:xfrm>
        </p:spPr>
        <p:txBody>
          <a:bodyPr/>
          <a:lstStyle/>
          <a:p>
            <a:endParaRPr lang="en-US"/>
          </a:p>
        </p:txBody>
      </p:sp>
      <p:sp>
        <p:nvSpPr>
          <p:cNvPr id="4" name="Date Placeholder 3"/>
          <p:cNvSpPr>
            <a:spLocks noGrp="1"/>
          </p:cNvSpPr>
          <p:nvPr>
            <p:ph type="dt" sz="half" idx="10"/>
          </p:nvPr>
        </p:nvSpPr>
        <p:spPr bwMode="black"/>
        <p:txBody>
          <a:bodyPr/>
          <a:lstStyle/>
          <a:p>
            <a:fld id="{9A198C9B-0587-4A1E-9E03-E4C9FE222F08}" type="datetime1">
              <a:rPr lang="en-US" smtClean="0"/>
              <a:t>4/19/2024</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6" name="Slide Number Placeholder 5"/>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9" name="Rectangle 8"/>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7996441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ull Image Black Circle Overlay">
    <p:bg bwMode="gray">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bwMode="gray">
          <a:xfrm>
            <a:off x="0" y="0"/>
            <a:ext cx="12192000" cy="6858000"/>
          </a:xfrm>
        </p:spPr>
        <p:txBody>
          <a:bodyPr/>
          <a:lstStyle/>
          <a:p>
            <a:endParaRPr lang="en-US" dirty="0"/>
          </a:p>
        </p:txBody>
      </p:sp>
      <p:sp>
        <p:nvSpPr>
          <p:cNvPr id="2" name="Title 1"/>
          <p:cNvSpPr>
            <a:spLocks noGrp="1"/>
          </p:cNvSpPr>
          <p:nvPr>
            <p:ph type="title" hasCustomPrompt="1"/>
          </p:nvPr>
        </p:nvSpPr>
        <p:spPr bwMode="auto">
          <a:xfrm>
            <a:off x="6146624" y="685800"/>
            <a:ext cx="5486400" cy="5486400"/>
          </a:xfrm>
          <a:prstGeom prst="ellipse">
            <a:avLst/>
          </a:prstGeom>
          <a:solidFill>
            <a:srgbClr val="003865">
              <a:alpha val="87843"/>
            </a:srgbClr>
          </a:solidFill>
        </p:spPr>
        <p:txBody>
          <a:bodyPr>
            <a:noAutofit/>
          </a:bodyPr>
          <a:lstStyle>
            <a:lvl1pPr algn="ctr">
              <a:tabLst>
                <a:tab pos="2341563" algn="l"/>
                <a:tab pos="3770313" algn="l"/>
              </a:tabLst>
              <a:defRPr sz="5500" baseline="0">
                <a:solidFill>
                  <a:schemeClr val="bg1"/>
                </a:solidFill>
              </a:defRPr>
            </a:lvl1pPr>
          </a:lstStyle>
          <a:p>
            <a:r>
              <a:rPr lang="en-US" dirty="0"/>
              <a:t>Click to edit title</a:t>
            </a:r>
          </a:p>
        </p:txBody>
      </p:sp>
    </p:spTree>
    <p:extLst>
      <p:ext uri="{BB962C8B-B14F-4D97-AF65-F5344CB8AC3E}">
        <p14:creationId xmlns:p14="http://schemas.microsoft.com/office/powerpoint/2010/main" val="4092258399"/>
      </p:ext>
    </p:extLst>
  </p:cSld>
  <p:clrMapOvr>
    <a:masterClrMapping/>
  </p:clrMapOvr>
  <p:hf sldNum="0"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ull Image Multiple Circle Overlay">
    <p:bg>
      <p:bgPr>
        <a:solidFill>
          <a:schemeClr val="bg1"/>
        </a:solidFill>
        <a:effectLst/>
      </p:bgPr>
    </p:bg>
    <p:spTree>
      <p:nvGrpSpPr>
        <p:cNvPr id="1" name=""/>
        <p:cNvGrpSpPr/>
        <p:nvPr/>
      </p:nvGrpSpPr>
      <p:grpSpPr>
        <a:xfrm>
          <a:off x="0" y="0"/>
          <a:ext cx="0" cy="0"/>
          <a:chOff x="0" y="0"/>
          <a:chExt cx="0" cy="0"/>
        </a:xfrm>
      </p:grpSpPr>
      <p:sp>
        <p:nvSpPr>
          <p:cNvPr id="10" name="Picture Placeholder 6"/>
          <p:cNvSpPr>
            <a:spLocks noGrp="1"/>
          </p:cNvSpPr>
          <p:nvPr>
            <p:ph type="pic" sz="quarter" idx="15"/>
          </p:nvPr>
        </p:nvSpPr>
        <p:spPr bwMode="gray">
          <a:xfrm>
            <a:off x="0" y="0"/>
            <a:ext cx="12192000" cy="6858000"/>
          </a:xfrm>
        </p:spPr>
        <p:txBody>
          <a:bodyPr/>
          <a:lstStyle/>
          <a:p>
            <a:endParaRPr lang="en-US" dirty="0"/>
          </a:p>
        </p:txBody>
      </p:sp>
      <p:sp>
        <p:nvSpPr>
          <p:cNvPr id="2" name="Title 1"/>
          <p:cNvSpPr>
            <a:spLocks noGrp="1"/>
          </p:cNvSpPr>
          <p:nvPr>
            <p:ph type="title" hasCustomPrompt="1"/>
          </p:nvPr>
        </p:nvSpPr>
        <p:spPr bwMode="auto">
          <a:xfrm>
            <a:off x="5720397" y="912530"/>
            <a:ext cx="4661388" cy="4661388"/>
          </a:xfrm>
          <a:prstGeom prst="ellipse">
            <a:avLst/>
          </a:prstGeom>
          <a:solidFill>
            <a:srgbClr val="003865">
              <a:alpha val="87843"/>
            </a:srgbClr>
          </a:solidFill>
        </p:spPr>
        <p:txBody>
          <a:bodyPr>
            <a:noAutofit/>
          </a:bodyPr>
          <a:lstStyle>
            <a:lvl1pPr algn="ctr">
              <a:tabLst>
                <a:tab pos="3770313" algn="l"/>
              </a:tabLst>
              <a:defRPr sz="4500" baseline="0">
                <a:solidFill>
                  <a:schemeClr val="bg1"/>
                </a:solidFill>
              </a:defRPr>
            </a:lvl1pPr>
          </a:lstStyle>
          <a:p>
            <a:r>
              <a:rPr lang="en-US" dirty="0"/>
              <a:t>Click to edit title</a:t>
            </a:r>
          </a:p>
        </p:txBody>
      </p:sp>
      <p:sp>
        <p:nvSpPr>
          <p:cNvPr id="9" name="Text Placeholder 7"/>
          <p:cNvSpPr>
            <a:spLocks noGrp="1"/>
          </p:cNvSpPr>
          <p:nvPr>
            <p:ph type="body" sz="quarter" idx="14" hasCustomPrompt="1"/>
          </p:nvPr>
        </p:nvSpPr>
        <p:spPr bwMode="auto">
          <a:xfrm>
            <a:off x="9544816" y="524007"/>
            <a:ext cx="2155300" cy="2155300"/>
          </a:xfrm>
          <a:prstGeom prst="ellipse">
            <a:avLst/>
          </a:prstGeom>
          <a:solidFill>
            <a:srgbClr val="78BE21">
              <a:alpha val="87843"/>
            </a:srgbClr>
          </a:solidFill>
        </p:spPr>
        <p:txBody>
          <a:bodyPr anchor="ctr">
            <a:normAutofit/>
          </a:bodyPr>
          <a:lstStyle>
            <a:lvl1pPr marL="0" indent="0" algn="ctr">
              <a:buNone/>
              <a:defRPr sz="2500" baseline="0">
                <a:solidFill>
                  <a:schemeClr val="tx2"/>
                </a:solidFill>
                <a:latin typeface="+mn-lt"/>
              </a:defRPr>
            </a:lvl1pPr>
          </a:lstStyle>
          <a:p>
            <a:pPr lvl="0"/>
            <a:r>
              <a:rPr lang="en-US" dirty="0"/>
              <a:t>Second Point</a:t>
            </a:r>
          </a:p>
        </p:txBody>
      </p:sp>
      <p:sp>
        <p:nvSpPr>
          <p:cNvPr id="8" name="Text Placeholder 7"/>
          <p:cNvSpPr>
            <a:spLocks noGrp="1"/>
          </p:cNvSpPr>
          <p:nvPr>
            <p:ph type="body" sz="quarter" idx="13" hasCustomPrompt="1"/>
          </p:nvPr>
        </p:nvSpPr>
        <p:spPr bwMode="auto">
          <a:xfrm>
            <a:off x="9251002" y="3581845"/>
            <a:ext cx="2637978" cy="2637978"/>
          </a:xfrm>
          <a:prstGeom prst="ellipse">
            <a:avLst/>
          </a:prstGeom>
          <a:solidFill>
            <a:srgbClr val="000000">
              <a:alpha val="87843"/>
            </a:srgbClr>
          </a:solidFill>
        </p:spPr>
        <p:txBody>
          <a:bodyPr anchor="ctr">
            <a:normAutofit/>
          </a:bodyPr>
          <a:lstStyle>
            <a:lvl1pPr marL="0" indent="0" algn="ctr">
              <a:buNone/>
              <a:defRPr sz="2500" baseline="0">
                <a:solidFill>
                  <a:schemeClr val="bg1"/>
                </a:solidFill>
                <a:latin typeface="+mn-lt"/>
              </a:defRPr>
            </a:lvl1pPr>
          </a:lstStyle>
          <a:p>
            <a:pPr lvl="0"/>
            <a:r>
              <a:rPr lang="en-US" dirty="0"/>
              <a:t>Third Point</a:t>
            </a:r>
          </a:p>
        </p:txBody>
      </p:sp>
    </p:spTree>
    <p:extLst>
      <p:ext uri="{BB962C8B-B14F-4D97-AF65-F5344CB8AC3E}">
        <p14:creationId xmlns:p14="http://schemas.microsoft.com/office/powerpoint/2010/main" val="2911004216"/>
      </p:ext>
    </p:extLst>
  </p:cSld>
  <p:clrMapOvr>
    <a:masterClrMapping/>
  </p:clrMapOvr>
  <p:hf sldNum="0"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Quote Black Box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bwMode="gray">
          <a:xfrm>
            <a:off x="0" y="0"/>
            <a:ext cx="12192000" cy="6858000"/>
          </a:xfrm>
        </p:spPr>
        <p:txBody>
          <a:bodyPr/>
          <a:lstStyle/>
          <a:p>
            <a:endParaRPr lang="en-US"/>
          </a:p>
        </p:txBody>
      </p:sp>
      <p:sp>
        <p:nvSpPr>
          <p:cNvPr id="2" name="Title 1"/>
          <p:cNvSpPr>
            <a:spLocks noGrp="1"/>
          </p:cNvSpPr>
          <p:nvPr>
            <p:ph type="title" hasCustomPrompt="1"/>
          </p:nvPr>
        </p:nvSpPr>
        <p:spPr bwMode="auto">
          <a:xfrm>
            <a:off x="2299475" y="1609867"/>
            <a:ext cx="7593051" cy="3638266"/>
          </a:xfrm>
          <a:solidFill>
            <a:srgbClr val="003865">
              <a:alpha val="87843"/>
            </a:srgbClr>
          </a:solidFill>
        </p:spPr>
        <p:txBody>
          <a:bodyPr>
            <a:noAutofit/>
          </a:bodyPr>
          <a:lstStyle>
            <a:lvl1pPr algn="ctr">
              <a:spcAft>
                <a:spcPts val="1000"/>
              </a:spcAft>
              <a:tabLst>
                <a:tab pos="3770313" algn="l"/>
              </a:tabLst>
              <a:defRPr sz="7000" baseline="0">
                <a:solidFill>
                  <a:schemeClr val="bg1"/>
                </a:solidFill>
              </a:defRPr>
            </a:lvl1pPr>
          </a:lstStyle>
          <a:p>
            <a:r>
              <a:rPr lang="en-US" dirty="0"/>
              <a:t>Quote or </a:t>
            </a:r>
            <a:br>
              <a:rPr lang="en-US" dirty="0"/>
            </a:br>
            <a:r>
              <a:rPr lang="en-US" dirty="0"/>
              <a:t>Statement</a:t>
            </a:r>
          </a:p>
        </p:txBody>
      </p:sp>
    </p:spTree>
    <p:extLst>
      <p:ext uri="{BB962C8B-B14F-4D97-AF65-F5344CB8AC3E}">
        <p14:creationId xmlns:p14="http://schemas.microsoft.com/office/powerpoint/2010/main" val="206771762"/>
      </p:ext>
    </p:extLst>
  </p:cSld>
  <p:clrMapOvr>
    <a:masterClrMapping/>
  </p:clrMapOvr>
  <p:hf sldNum="0"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Quote Solid Red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bwMode="white">
          <a:xfrm>
            <a:off x="838200" y="1389685"/>
            <a:ext cx="10515600" cy="1340989"/>
          </a:xfrm>
        </p:spPr>
        <p:txBody>
          <a:bodyPr>
            <a:noAutofit/>
          </a:bodyPr>
          <a:lstStyle>
            <a:lvl1pPr algn="ctr">
              <a:tabLst>
                <a:tab pos="3770313" algn="l"/>
              </a:tabLst>
              <a:defRPr sz="7000">
                <a:solidFill>
                  <a:schemeClr val="accent2"/>
                </a:solidFill>
              </a:defRPr>
            </a:lvl1pPr>
          </a:lstStyle>
          <a:p>
            <a:r>
              <a:rPr lang="en-US" dirty="0"/>
              <a:t>Quote or Statement</a:t>
            </a:r>
          </a:p>
        </p:txBody>
      </p:sp>
      <p:sp>
        <p:nvSpPr>
          <p:cNvPr id="10" name="Text Placeholder 6"/>
          <p:cNvSpPr>
            <a:spLocks noGrp="1"/>
          </p:cNvSpPr>
          <p:nvPr>
            <p:ph type="body" sz="quarter" idx="13" hasCustomPrompt="1"/>
          </p:nvPr>
        </p:nvSpPr>
        <p:spPr bwMode="white">
          <a:xfrm>
            <a:off x="838200" y="2925699"/>
            <a:ext cx="10515600" cy="2673435"/>
          </a:xfrm>
        </p:spPr>
        <p:txBody>
          <a:bodyPr anchor="ctr"/>
          <a:lstStyle>
            <a:lvl1pPr marL="0" indent="0" algn="ctr">
              <a:lnSpc>
                <a:spcPct val="100000"/>
              </a:lnSpc>
              <a:spcBef>
                <a:spcPts val="0"/>
              </a:spcBef>
              <a:buClr>
                <a:schemeClr val="bg1"/>
              </a:buClr>
              <a:buFont typeface="Arial" panose="020B0604020202020204" pitchFamily="34" charset="0"/>
              <a:buNone/>
              <a:defRPr>
                <a:solidFill>
                  <a:schemeClr val="bg1"/>
                </a:solidFill>
              </a:defRPr>
            </a:lvl1pPr>
          </a:lstStyle>
          <a:p>
            <a:pPr lvl="0"/>
            <a:r>
              <a:rPr lang="en-US" dirty="0"/>
              <a:t>Make a secondary statement here.</a:t>
            </a:r>
          </a:p>
        </p:txBody>
      </p:sp>
      <p:sp>
        <p:nvSpPr>
          <p:cNvPr id="3" name="Date Placeholder 2"/>
          <p:cNvSpPr>
            <a:spLocks noGrp="1"/>
          </p:cNvSpPr>
          <p:nvPr>
            <p:ph type="dt" sz="half" idx="10"/>
          </p:nvPr>
        </p:nvSpPr>
        <p:spPr bwMode="white"/>
        <p:txBody>
          <a:bodyPr/>
          <a:lstStyle>
            <a:lvl1pPr>
              <a:defRPr>
                <a:solidFill>
                  <a:schemeClr val="bg1"/>
                </a:solidFill>
              </a:defRPr>
            </a:lvl1pPr>
          </a:lstStyle>
          <a:p>
            <a:fld id="{D094F804-653A-41F1-A565-1098D9DEB37A}" type="datetime1">
              <a:rPr lang="en-US" smtClean="0"/>
              <a:t>4/19/2024</a:t>
            </a:fld>
            <a:endParaRPr lang="en-US" dirty="0"/>
          </a:p>
        </p:txBody>
      </p:sp>
      <p:sp>
        <p:nvSpPr>
          <p:cNvPr id="5" name="Footer Placeholder 4"/>
          <p:cNvSpPr>
            <a:spLocks noGrp="1"/>
          </p:cNvSpPr>
          <p:nvPr>
            <p:ph type="ftr" sz="quarter" idx="12"/>
          </p:nvPr>
        </p:nvSpPr>
        <p:spPr bwMode="white"/>
        <p:txBody>
          <a:bodyPr/>
          <a:lstStyle>
            <a:lvl1pPr>
              <a:defRPr>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4" name="Slide Number Placeholder 3"/>
          <p:cNvSpPr>
            <a:spLocks noGrp="1"/>
          </p:cNvSpPr>
          <p:nvPr>
            <p:ph type="sldNum" sz="quarter" idx="11"/>
          </p:nvPr>
        </p:nvSpPr>
        <p:spPr bwMode="white"/>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7953702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Quote Solid Light Background">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bwMode="auto">
          <a:xfrm>
            <a:off x="0" y="1389685"/>
            <a:ext cx="12192000" cy="1340989"/>
          </a:xfrm>
          <a:solidFill>
            <a:schemeClr val="tx1"/>
          </a:solidFill>
        </p:spPr>
        <p:txBody>
          <a:bodyPr>
            <a:noAutofit/>
          </a:bodyPr>
          <a:lstStyle>
            <a:lvl1pPr algn="ctr">
              <a:tabLst>
                <a:tab pos="3770313" algn="l"/>
              </a:tabLst>
              <a:defRPr sz="7000">
                <a:solidFill>
                  <a:schemeClr val="accent2"/>
                </a:solidFill>
              </a:defRPr>
            </a:lvl1pPr>
          </a:lstStyle>
          <a:p>
            <a:r>
              <a:rPr lang="en-US" dirty="0"/>
              <a:t>Quote or Statement</a:t>
            </a:r>
          </a:p>
        </p:txBody>
      </p:sp>
      <p:sp>
        <p:nvSpPr>
          <p:cNvPr id="8" name="Text Placeholder 6"/>
          <p:cNvSpPr>
            <a:spLocks noGrp="1"/>
          </p:cNvSpPr>
          <p:nvPr>
            <p:ph type="body" sz="quarter" idx="13" hasCustomPrompt="1"/>
          </p:nvPr>
        </p:nvSpPr>
        <p:spPr bwMode="black">
          <a:xfrm>
            <a:off x="838200" y="2925699"/>
            <a:ext cx="10515600" cy="2673435"/>
          </a:xfrm>
        </p:spPr>
        <p:txBody>
          <a:bodyPr anchor="ctr"/>
          <a:lstStyle>
            <a:lvl1pPr marL="0" indent="0" algn="ctr">
              <a:lnSpc>
                <a:spcPct val="100000"/>
              </a:lnSpc>
              <a:spcBef>
                <a:spcPts val="0"/>
              </a:spcBef>
              <a:buFont typeface="Arial" panose="020B0604020202020204" pitchFamily="34" charset="0"/>
              <a:buNone/>
              <a:defRPr>
                <a:solidFill>
                  <a:schemeClr val="tx1"/>
                </a:solidFill>
              </a:defRPr>
            </a:lvl1pPr>
          </a:lstStyle>
          <a:p>
            <a:pPr lvl="0"/>
            <a:r>
              <a:rPr lang="en-US" dirty="0"/>
              <a:t>Make a secondary statement here.</a:t>
            </a:r>
          </a:p>
        </p:txBody>
      </p:sp>
      <p:sp>
        <p:nvSpPr>
          <p:cNvPr id="3" name="Date Placeholder 2"/>
          <p:cNvSpPr>
            <a:spLocks noGrp="1"/>
          </p:cNvSpPr>
          <p:nvPr>
            <p:ph type="dt" sz="half" idx="10"/>
          </p:nvPr>
        </p:nvSpPr>
        <p:spPr bwMode="black"/>
        <p:txBody>
          <a:bodyPr/>
          <a:lstStyle/>
          <a:p>
            <a:fld id="{466A75E6-E45B-4C5D-981E-7C8ED0C72F5D}" type="datetime1">
              <a:rPr lang="en-US" smtClean="0"/>
              <a:t>4/19/2024</a:t>
            </a:fld>
            <a:endParaRPr lang="en-US" dirty="0"/>
          </a:p>
        </p:txBody>
      </p:sp>
      <p:sp>
        <p:nvSpPr>
          <p:cNvPr id="5" name="Footer Placeholder 4"/>
          <p:cNvSpPr>
            <a:spLocks noGrp="1"/>
          </p:cNvSpPr>
          <p:nvPr>
            <p:ph type="ftr" sz="quarter" idx="12"/>
          </p:nvPr>
        </p:nvSpPr>
        <p:spPr bwMode="black"/>
        <p:txBody>
          <a:bodyPr/>
          <a:lstStyle>
            <a:lvl1pPr>
              <a:defRPr>
                <a:solidFill>
                  <a:schemeClr val="tx2"/>
                </a:solidFill>
              </a:defRPr>
            </a:lvl1pPr>
          </a:lstStyle>
          <a:p>
            <a:r>
              <a:rPr lang="en-US" dirty="0"/>
              <a:t>Optional Tagline Goes Here | mn.gov/</a:t>
            </a:r>
            <a:r>
              <a:rPr lang="en-US" dirty="0" err="1"/>
              <a:t>websiteurl</a:t>
            </a:r>
            <a:endParaRPr lang="en-US" dirty="0"/>
          </a:p>
        </p:txBody>
      </p:sp>
      <p:sp>
        <p:nvSpPr>
          <p:cNvPr id="4" name="Slide Number Placeholder 3"/>
          <p:cNvSpPr>
            <a:spLocks noGrp="1"/>
          </p:cNvSpPr>
          <p:nvPr>
            <p:ph type="sldNum" sz="quarter" idx="11"/>
          </p:nvPr>
        </p:nvSpPr>
        <p:spPr bwMode="black"/>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3091558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Quote Full Image Background">
    <p:bg bwMode="ltGray">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4" hasCustomPrompt="1"/>
          </p:nvPr>
        </p:nvSpPr>
        <p:spPr bwMode="gray">
          <a:xfrm>
            <a:off x="0" y="0"/>
            <a:ext cx="12192000" cy="6858000"/>
          </a:xfrm>
        </p:spPr>
        <p:txBody>
          <a:bodyPr/>
          <a:lstStyle>
            <a:lvl1pPr>
              <a:defRPr/>
            </a:lvl1pPr>
          </a:lstStyle>
          <a:p>
            <a:r>
              <a:rPr lang="en-US" dirty="0"/>
              <a:t>Click icon to edit background picture</a:t>
            </a:r>
          </a:p>
        </p:txBody>
      </p:sp>
      <p:sp>
        <p:nvSpPr>
          <p:cNvPr id="12" name="Title 1"/>
          <p:cNvSpPr>
            <a:spLocks noGrp="1"/>
          </p:cNvSpPr>
          <p:nvPr>
            <p:ph type="title" hasCustomPrompt="1"/>
          </p:nvPr>
        </p:nvSpPr>
        <p:spPr bwMode="white">
          <a:xfrm>
            <a:off x="838200" y="1389685"/>
            <a:ext cx="10515600" cy="1340989"/>
          </a:xfrm>
        </p:spPr>
        <p:txBody>
          <a:bodyPr>
            <a:noAutofit/>
          </a:bodyPr>
          <a:lstStyle>
            <a:lvl1pPr algn="ctr">
              <a:tabLst>
                <a:tab pos="3770313" algn="l"/>
              </a:tabLst>
              <a:defRPr sz="7000">
                <a:solidFill>
                  <a:schemeClr val="bg1"/>
                </a:solidFill>
              </a:defRPr>
            </a:lvl1pPr>
          </a:lstStyle>
          <a:p>
            <a:r>
              <a:rPr lang="en-US" dirty="0"/>
              <a:t>Quote or Statement</a:t>
            </a:r>
          </a:p>
        </p:txBody>
      </p:sp>
      <p:sp>
        <p:nvSpPr>
          <p:cNvPr id="13" name="Text Placeholder 6"/>
          <p:cNvSpPr>
            <a:spLocks noGrp="1"/>
          </p:cNvSpPr>
          <p:nvPr>
            <p:ph type="body" sz="quarter" idx="13" hasCustomPrompt="1"/>
          </p:nvPr>
        </p:nvSpPr>
        <p:spPr bwMode="white">
          <a:xfrm>
            <a:off x="838200" y="2925699"/>
            <a:ext cx="10515600" cy="2673435"/>
          </a:xfrm>
        </p:spPr>
        <p:txBody>
          <a:bodyPr anchor="ctr"/>
          <a:lstStyle>
            <a:lvl1pPr marL="0" indent="0" algn="ctr">
              <a:lnSpc>
                <a:spcPct val="100000"/>
              </a:lnSpc>
              <a:spcBef>
                <a:spcPts val="0"/>
              </a:spcBef>
              <a:buNone/>
              <a:defRPr>
                <a:solidFill>
                  <a:schemeClr val="bg1"/>
                </a:solidFill>
              </a:defRPr>
            </a:lvl1pPr>
          </a:lstStyle>
          <a:p>
            <a:pPr lvl="0"/>
            <a:r>
              <a:rPr lang="en-US" dirty="0"/>
              <a:t>Make a secondary statement here.</a:t>
            </a:r>
          </a:p>
        </p:txBody>
      </p:sp>
      <p:sp>
        <p:nvSpPr>
          <p:cNvPr id="3" name="Date Placeholder 2"/>
          <p:cNvSpPr>
            <a:spLocks noGrp="1"/>
          </p:cNvSpPr>
          <p:nvPr>
            <p:ph type="dt" sz="half" idx="10"/>
          </p:nvPr>
        </p:nvSpPr>
        <p:spPr bwMode="white"/>
        <p:txBody>
          <a:bodyPr/>
          <a:lstStyle>
            <a:lvl1pPr>
              <a:defRPr>
                <a:solidFill>
                  <a:schemeClr val="bg1"/>
                </a:solidFill>
              </a:defRPr>
            </a:lvl1pPr>
          </a:lstStyle>
          <a:p>
            <a:fld id="{F8B25D9D-5365-41CD-BF43-4FFFCBF4BBDA}" type="datetime1">
              <a:rPr lang="en-US" smtClean="0"/>
              <a:t>4/19/2024</a:t>
            </a:fld>
            <a:endParaRPr lang="en-US" dirty="0"/>
          </a:p>
        </p:txBody>
      </p:sp>
      <p:sp>
        <p:nvSpPr>
          <p:cNvPr id="5" name="Footer Placeholder 4"/>
          <p:cNvSpPr>
            <a:spLocks noGrp="1"/>
          </p:cNvSpPr>
          <p:nvPr>
            <p:ph type="ftr" sz="quarter" idx="12"/>
          </p:nvPr>
        </p:nvSpPr>
        <p:spPr bwMode="white"/>
        <p:txBody>
          <a:bodyPr/>
          <a:lstStyle>
            <a:lvl1pPr>
              <a:defRPr>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4" name="Slide Number Placeholder 3"/>
          <p:cNvSpPr>
            <a:spLocks noGrp="1"/>
          </p:cNvSpPr>
          <p:nvPr>
            <p:ph type="sldNum" sz="quarter" idx="11"/>
          </p:nvPr>
        </p:nvSpPr>
        <p:spPr bwMode="white"/>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947260539"/>
      </p:ext>
    </p:extLst>
  </p:cSld>
  <p:clrMapOvr>
    <a:masterClrMapping/>
  </p:clrMapOvr>
  <p:hf sldNum="0"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Big Number - Image Background">
    <p:bg bwMode="blackGray">
      <p:bgPr>
        <a:solidFill>
          <a:schemeClr val="bg1"/>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bwMode="gray">
          <a:xfrm>
            <a:off x="0" y="0"/>
            <a:ext cx="12192000" cy="6858000"/>
          </a:xfrm>
        </p:spPr>
        <p:txBody>
          <a:bodyPr/>
          <a:lstStyle/>
          <a:p>
            <a:endParaRPr lang="en-US" dirty="0"/>
          </a:p>
        </p:txBody>
      </p:sp>
      <p:sp>
        <p:nvSpPr>
          <p:cNvPr id="2" name="Title 1"/>
          <p:cNvSpPr>
            <a:spLocks noGrp="1"/>
          </p:cNvSpPr>
          <p:nvPr>
            <p:ph type="title" hasCustomPrompt="1"/>
          </p:nvPr>
        </p:nvSpPr>
        <p:spPr bwMode="auto">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a:t>Click to edit title.</a:t>
            </a:r>
          </a:p>
        </p:txBody>
      </p:sp>
      <p:sp>
        <p:nvSpPr>
          <p:cNvPr id="9" name="Text Placeholder 8"/>
          <p:cNvSpPr>
            <a:spLocks noGrp="1"/>
          </p:cNvSpPr>
          <p:nvPr>
            <p:ph type="body" sz="quarter" idx="15" hasCustomPrompt="1"/>
          </p:nvPr>
        </p:nvSpPr>
        <p:spPr bwMode="white">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2</a:t>
            </a:r>
          </a:p>
        </p:txBody>
      </p:sp>
    </p:spTree>
    <p:extLst>
      <p:ext uri="{BB962C8B-B14F-4D97-AF65-F5344CB8AC3E}">
        <p14:creationId xmlns:p14="http://schemas.microsoft.com/office/powerpoint/2010/main" val="1476447323"/>
      </p:ext>
    </p:extLst>
  </p:cSld>
  <p:clrMapOvr>
    <a:masterClrMapping/>
  </p:clrMapOvr>
  <p:hf sldNum="0"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Big Number - Red Background">
    <p:bg bwMode="gray">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a:t>Click to edit title.</a:t>
            </a:r>
          </a:p>
        </p:txBody>
      </p:sp>
      <p:sp>
        <p:nvSpPr>
          <p:cNvPr id="10" name="Text Placeholder 8"/>
          <p:cNvSpPr>
            <a:spLocks noGrp="1"/>
          </p:cNvSpPr>
          <p:nvPr>
            <p:ph type="body" sz="quarter" idx="15" hasCustomPrompt="1"/>
          </p:nvPr>
        </p:nvSpPr>
        <p:spPr bwMode="white">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2</a:t>
            </a:r>
          </a:p>
        </p:txBody>
      </p:sp>
      <p:sp>
        <p:nvSpPr>
          <p:cNvPr id="3" name="Date Placeholder 2"/>
          <p:cNvSpPr>
            <a:spLocks noGrp="1"/>
          </p:cNvSpPr>
          <p:nvPr>
            <p:ph type="dt" sz="half" idx="10"/>
          </p:nvPr>
        </p:nvSpPr>
        <p:spPr bwMode="white"/>
        <p:txBody>
          <a:bodyPr/>
          <a:lstStyle>
            <a:lvl1pPr>
              <a:defRPr>
                <a:solidFill>
                  <a:schemeClr val="bg1"/>
                </a:solidFill>
              </a:defRPr>
            </a:lvl1pPr>
          </a:lstStyle>
          <a:p>
            <a:fld id="{578DBCF0-11C3-4F19-90D9-2EE7F00784FE}" type="datetime1">
              <a:rPr lang="en-US" smtClean="0"/>
              <a:t>4/19/2024</a:t>
            </a:fld>
            <a:endParaRPr lang="en-US" dirty="0"/>
          </a:p>
        </p:txBody>
      </p:sp>
      <p:sp>
        <p:nvSpPr>
          <p:cNvPr id="5" name="Footer Placeholder 4"/>
          <p:cNvSpPr>
            <a:spLocks noGrp="1"/>
          </p:cNvSpPr>
          <p:nvPr>
            <p:ph type="ftr" sz="quarter" idx="12"/>
          </p:nvPr>
        </p:nvSpPr>
        <p:spPr bwMode="white"/>
        <p:txBody>
          <a:bodyPr/>
          <a:lstStyle>
            <a:lvl1pPr>
              <a:defRPr>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4" name="Slide Number Placeholder 3"/>
          <p:cNvSpPr>
            <a:spLocks noGrp="1"/>
          </p:cNvSpPr>
          <p:nvPr>
            <p:ph type="sldNum" sz="quarter" idx="11"/>
          </p:nvPr>
        </p:nvSpPr>
        <p:spPr bwMode="white"/>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8821160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Quote Solid Red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bwMode="white">
          <a:xfrm>
            <a:off x="838200" y="2212733"/>
            <a:ext cx="10515600" cy="1472163"/>
          </a:xfrm>
        </p:spPr>
        <p:txBody>
          <a:bodyPr>
            <a:noAutofit/>
          </a:bodyPr>
          <a:lstStyle>
            <a:lvl1pPr algn="ctr">
              <a:tabLst>
                <a:tab pos="3770313" algn="l"/>
              </a:tabLst>
              <a:defRPr sz="7000">
                <a:solidFill>
                  <a:schemeClr val="bg1"/>
                </a:solidFill>
              </a:defRPr>
            </a:lvl1pPr>
          </a:lstStyle>
          <a:p>
            <a:r>
              <a:rPr lang="en-US" dirty="0"/>
              <a:t>Thank you!</a:t>
            </a:r>
          </a:p>
        </p:txBody>
      </p:sp>
      <p:sp>
        <p:nvSpPr>
          <p:cNvPr id="11" name="Text Placeholder 6"/>
          <p:cNvSpPr>
            <a:spLocks noGrp="1"/>
          </p:cNvSpPr>
          <p:nvPr>
            <p:ph type="body" sz="quarter" idx="13" hasCustomPrompt="1"/>
          </p:nvPr>
        </p:nvSpPr>
        <p:spPr bwMode="white">
          <a:xfrm>
            <a:off x="838200" y="3684897"/>
            <a:ext cx="10515600" cy="2517600"/>
          </a:xfrm>
        </p:spPr>
        <p:txBody>
          <a:bodyPr anchor="ctr"/>
          <a:lstStyle>
            <a:lvl1pPr marL="0" indent="0" algn="ctr">
              <a:lnSpc>
                <a:spcPct val="100000"/>
              </a:lnSpc>
              <a:spcBef>
                <a:spcPts val="0"/>
              </a:spcBef>
              <a:buNone/>
              <a:defRPr baseline="0">
                <a:solidFill>
                  <a:schemeClr val="bg1"/>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3" name="Date Placeholder 2"/>
          <p:cNvSpPr>
            <a:spLocks noGrp="1"/>
          </p:cNvSpPr>
          <p:nvPr>
            <p:ph type="dt" sz="half" idx="10"/>
          </p:nvPr>
        </p:nvSpPr>
        <p:spPr bwMode="white"/>
        <p:txBody>
          <a:bodyPr/>
          <a:lstStyle>
            <a:lvl1pPr>
              <a:defRPr>
                <a:solidFill>
                  <a:schemeClr val="bg1"/>
                </a:solidFill>
              </a:defRPr>
            </a:lvl1pPr>
          </a:lstStyle>
          <a:p>
            <a:fld id="{D094F804-653A-41F1-A565-1098D9DEB37A}" type="datetime1">
              <a:rPr lang="en-US" smtClean="0"/>
              <a:t>4/19/2024</a:t>
            </a:fld>
            <a:endParaRPr lang="en-US" dirty="0"/>
          </a:p>
        </p:txBody>
      </p:sp>
      <p:sp>
        <p:nvSpPr>
          <p:cNvPr id="5" name="Footer Placeholder 4"/>
          <p:cNvSpPr>
            <a:spLocks noGrp="1"/>
          </p:cNvSpPr>
          <p:nvPr>
            <p:ph type="ftr" sz="quarter" idx="12"/>
          </p:nvPr>
        </p:nvSpPr>
        <p:spPr bwMode="white"/>
        <p:txBody>
          <a:bodyPr/>
          <a:lstStyle>
            <a:lvl1pPr>
              <a:defRPr>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4" name="Slide Number Placeholder 3"/>
          <p:cNvSpPr>
            <a:spLocks noGrp="1"/>
          </p:cNvSpPr>
          <p:nvPr>
            <p:ph type="sldNum" sz="quarter" idx="11"/>
          </p:nvPr>
        </p:nvSpPr>
        <p:spPr bwMode="white"/>
        <p:txBody>
          <a:bodyPr/>
          <a:lstStyle>
            <a:lvl1pPr>
              <a:defRPr>
                <a:solidFill>
                  <a:schemeClr val="bg1"/>
                </a:solidFill>
              </a:defRPr>
            </a:lvl1pPr>
          </a:lstStyle>
          <a:p>
            <a:fld id="{48F63A3B-78C7-47BE-AE5E-E10140E04643}" type="slidenum">
              <a:rPr lang="en-US" smtClean="0"/>
              <a:pPr/>
              <a:t>‹#›</a:t>
            </a:fld>
            <a:endParaRPr lang="en-US" dirty="0"/>
          </a:p>
        </p:txBody>
      </p:sp>
      <p:sp>
        <p:nvSpPr>
          <p:cNvPr id="8" name="Rectangle 7"/>
          <p:cNvSpPr/>
          <p:nvPr userDrawn="1"/>
        </p:nvSpPr>
        <p:spPr bwMode="white">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Minnesota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8176621" y="313480"/>
            <a:ext cx="3234329" cy="1077031"/>
          </a:xfrm>
          <a:prstGeom prst="rect">
            <a:avLst/>
          </a:prstGeom>
        </p:spPr>
      </p:pic>
    </p:spTree>
    <p:extLst>
      <p:ext uri="{BB962C8B-B14F-4D97-AF65-F5344CB8AC3E}">
        <p14:creationId xmlns:p14="http://schemas.microsoft.com/office/powerpoint/2010/main" val="55596384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2_Quote Solid Light Background">
    <p:bg bwMode="auto">
      <p:bgPr>
        <a:solidFill>
          <a:srgbClr val="E8E8E8"/>
        </a:soli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bwMode="auto">
          <a:xfrm>
            <a:off x="0" y="1651380"/>
            <a:ext cx="12192000" cy="1733266"/>
          </a:xfrm>
          <a:solidFill>
            <a:schemeClr val="tx1"/>
          </a:solidFill>
        </p:spPr>
        <p:txBody>
          <a:bodyPr>
            <a:noAutofit/>
          </a:bodyPr>
          <a:lstStyle>
            <a:lvl1pPr algn="ctr">
              <a:tabLst>
                <a:tab pos="3770313" algn="l"/>
              </a:tabLst>
              <a:defRPr sz="7000">
                <a:solidFill>
                  <a:schemeClr val="bg1"/>
                </a:solidFill>
              </a:defRPr>
            </a:lvl1pPr>
          </a:lstStyle>
          <a:p>
            <a:r>
              <a:rPr lang="en-US" dirty="0"/>
              <a:t>Thank you!</a:t>
            </a:r>
          </a:p>
        </p:txBody>
      </p:sp>
      <p:sp>
        <p:nvSpPr>
          <p:cNvPr id="8" name="Text Placeholder 6"/>
          <p:cNvSpPr>
            <a:spLocks noGrp="1"/>
          </p:cNvSpPr>
          <p:nvPr>
            <p:ph type="body" sz="quarter" idx="13" hasCustomPrompt="1"/>
          </p:nvPr>
        </p:nvSpPr>
        <p:spPr bwMode="black">
          <a:xfrm>
            <a:off x="838200" y="3521123"/>
            <a:ext cx="10515600" cy="2681374"/>
          </a:xfrm>
        </p:spPr>
        <p:txBody>
          <a:bodyPr anchor="ctr"/>
          <a:lstStyle>
            <a:lvl1pPr marL="0" indent="0" algn="ctr">
              <a:lnSpc>
                <a:spcPct val="100000"/>
              </a:lnSpc>
              <a:spcBef>
                <a:spcPts val="0"/>
              </a:spcBef>
              <a:buNone/>
              <a:defRPr baseline="0">
                <a:solidFill>
                  <a:schemeClr val="tx1"/>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3" name="Date Placeholder 2"/>
          <p:cNvSpPr>
            <a:spLocks noGrp="1"/>
          </p:cNvSpPr>
          <p:nvPr>
            <p:ph type="dt" sz="half" idx="10"/>
          </p:nvPr>
        </p:nvSpPr>
        <p:spPr bwMode="black"/>
        <p:txBody>
          <a:bodyPr/>
          <a:lstStyle>
            <a:lvl1pPr>
              <a:defRPr>
                <a:solidFill>
                  <a:schemeClr val="tx2"/>
                </a:solidFill>
              </a:defRPr>
            </a:lvl1pPr>
          </a:lstStyle>
          <a:p>
            <a:fld id="{466A75E6-E45B-4C5D-981E-7C8ED0C72F5D}" type="datetime1">
              <a:rPr lang="en-US" smtClean="0"/>
              <a:pPr/>
              <a:t>4/19/2024</a:t>
            </a:fld>
            <a:endParaRPr lang="en-US" dirty="0"/>
          </a:p>
        </p:txBody>
      </p:sp>
      <p:sp>
        <p:nvSpPr>
          <p:cNvPr id="5" name="Footer Placeholder 4"/>
          <p:cNvSpPr>
            <a:spLocks noGrp="1"/>
          </p:cNvSpPr>
          <p:nvPr>
            <p:ph type="ftr" sz="quarter" idx="12"/>
          </p:nvPr>
        </p:nvSpPr>
        <p:spPr bwMode="black"/>
        <p:txBody>
          <a:bodyPr/>
          <a:lstStyle>
            <a:lvl1pPr>
              <a:defRPr>
                <a:solidFill>
                  <a:schemeClr val="tx1"/>
                </a:solidFill>
              </a:defRPr>
            </a:lvl1pPr>
          </a:lstStyle>
          <a:p>
            <a:r>
              <a:rPr lang="en-US" dirty="0">
                <a:solidFill>
                  <a:schemeClr val="tx2"/>
                </a:solidFill>
              </a:rPr>
              <a:t>Optional Tagline Goes Here</a:t>
            </a:r>
            <a:r>
              <a:rPr lang="en-US" dirty="0"/>
              <a:t> </a:t>
            </a:r>
            <a:r>
              <a:rPr lang="en-US" dirty="0">
                <a:solidFill>
                  <a:schemeClr val="accent1"/>
                </a:solidFill>
              </a:rPr>
              <a:t>|</a:t>
            </a:r>
            <a:r>
              <a:rPr lang="en-US" dirty="0"/>
              <a:t> </a:t>
            </a:r>
            <a:r>
              <a:rPr lang="en-US" dirty="0">
                <a:solidFill>
                  <a:schemeClr val="tx2"/>
                </a:solidFill>
              </a:rPr>
              <a:t>mn.gov/</a:t>
            </a:r>
            <a:r>
              <a:rPr lang="en-US" dirty="0" err="1">
                <a:solidFill>
                  <a:schemeClr val="tx2"/>
                </a:solidFill>
              </a:rPr>
              <a:t>websiteurl</a:t>
            </a:r>
            <a:endParaRPr lang="en-US" dirty="0">
              <a:solidFill>
                <a:schemeClr val="tx2"/>
              </a:solidFill>
            </a:endParaRPr>
          </a:p>
        </p:txBody>
      </p:sp>
      <p:sp>
        <p:nvSpPr>
          <p:cNvPr id="4" name="Slide Number Placeholder 3"/>
          <p:cNvSpPr>
            <a:spLocks noGrp="1"/>
          </p:cNvSpPr>
          <p:nvPr>
            <p:ph type="sldNum" sz="quarter" idx="11"/>
          </p:nvPr>
        </p:nvSpPr>
        <p:spPr bwMode="black"/>
        <p:txBody>
          <a:bodyPr/>
          <a:lstStyle>
            <a:lvl1pPr>
              <a:defRPr>
                <a:solidFill>
                  <a:schemeClr val="tx1"/>
                </a:solidFill>
              </a:defRPr>
            </a:lvl1pPr>
          </a:lstStyle>
          <a:p>
            <a:fld id="{48F63A3B-78C7-47BE-AE5E-E10140E04643}" type="slidenum">
              <a:rPr lang="en-US" smtClean="0"/>
              <a:pPr/>
              <a:t>‹#›</a:t>
            </a:fld>
            <a:endParaRPr lang="en-US" dirty="0"/>
          </a:p>
        </p:txBody>
      </p:sp>
      <p:sp>
        <p:nvSpPr>
          <p:cNvPr id="6" name="Rectangle 5"/>
          <p:cNvSpPr/>
          <p:nvPr userDrawn="1"/>
        </p:nvSpPr>
        <p:spPr bwMode="white">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Minnesota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8176621" y="313480"/>
            <a:ext cx="3234329" cy="1077031"/>
          </a:xfrm>
          <a:prstGeom prst="rect">
            <a:avLst/>
          </a:prstGeom>
        </p:spPr>
      </p:pic>
    </p:spTree>
    <p:extLst>
      <p:ext uri="{BB962C8B-B14F-4D97-AF65-F5344CB8AC3E}">
        <p14:creationId xmlns:p14="http://schemas.microsoft.com/office/powerpoint/2010/main" val="229089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auto">
          <a:xfrm>
            <a:off x="0" y="4188564"/>
            <a:ext cx="12192000" cy="1199223"/>
          </a:xfrm>
          <a:solidFill>
            <a:schemeClr val="accent1"/>
          </a:solidFill>
        </p:spPr>
        <p:txBody>
          <a:bodyPr anchor="ctr">
            <a:normAutofit/>
          </a:bodyPr>
          <a:lstStyle>
            <a:lvl1pPr algn="ctr">
              <a:defRPr sz="3600">
                <a:solidFill>
                  <a:schemeClr val="bg1"/>
                </a:solidFill>
              </a:defRPr>
            </a:lvl1pPr>
          </a:lstStyle>
          <a:p>
            <a:r>
              <a:rPr lang="en-US" dirty="0"/>
              <a:t>Click to edit section title</a:t>
            </a:r>
          </a:p>
        </p:txBody>
      </p:sp>
      <p:sp>
        <p:nvSpPr>
          <p:cNvPr id="3" name="Rectangle 2"/>
          <p:cNvSpPr/>
          <p:nvPr userDrawn="1"/>
        </p:nvSpPr>
        <p:spPr bwMode="auto">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bwMode="black">
          <a:xfrm>
            <a:off x="2802467" y="5644884"/>
            <a:ext cx="6587067" cy="440970"/>
          </a:xfrm>
        </p:spPr>
        <p:txBody>
          <a:bodyPr>
            <a:normAutofit/>
          </a:bodyPr>
          <a:lstStyle>
            <a:lvl1pPr marL="0" indent="0" algn="ctr">
              <a:buNone/>
              <a:defRPr sz="1800" baseline="0"/>
            </a:lvl1pPr>
          </a:lstStyle>
          <a:p>
            <a:r>
              <a:rPr lang="en-US" sz="1800" dirty="0" err="1"/>
              <a:t>Firstname</a:t>
            </a:r>
            <a:r>
              <a:rPr lang="en-US" sz="1800" dirty="0"/>
              <a:t> </a:t>
            </a:r>
            <a:r>
              <a:rPr lang="en-US" sz="1800" dirty="0" err="1"/>
              <a:t>Lastname</a:t>
            </a:r>
            <a:r>
              <a:rPr lang="en-US" sz="1800" dirty="0"/>
              <a:t> | Job Title</a:t>
            </a:r>
          </a:p>
        </p:txBody>
      </p:sp>
      <p:sp>
        <p:nvSpPr>
          <p:cNvPr id="11" name="Picture Placeholder 2"/>
          <p:cNvSpPr>
            <a:spLocks noGrp="1"/>
          </p:cNvSpPr>
          <p:nvPr>
            <p:ph type="pic" sz="quarter" idx="13" hasCustomPrompt="1"/>
          </p:nvPr>
        </p:nvSpPr>
        <p:spPr bwMode="gray">
          <a:xfrm>
            <a:off x="0" y="1789113"/>
            <a:ext cx="12192000" cy="2298700"/>
          </a:xfrm>
        </p:spPr>
        <p:txBody>
          <a:bodyPr/>
          <a:lstStyle/>
          <a:p>
            <a:r>
              <a:rPr lang="en-US" dirty="0"/>
              <a:t>Click Icon to add picture</a:t>
            </a:r>
          </a:p>
        </p:txBody>
      </p:sp>
      <p:sp>
        <p:nvSpPr>
          <p:cNvPr id="18" name="Date Placeholder 17"/>
          <p:cNvSpPr>
            <a:spLocks noGrp="1"/>
          </p:cNvSpPr>
          <p:nvPr>
            <p:ph type="dt" sz="half" idx="15"/>
          </p:nvPr>
        </p:nvSpPr>
        <p:spPr bwMode="black"/>
        <p:txBody>
          <a:bodyPr/>
          <a:lstStyle/>
          <a:p>
            <a:fld id="{A8CA1A9B-139F-4606-AD0A-F3253110DAE5}" type="datetime1">
              <a:rPr lang="en-US" smtClean="0"/>
              <a:t>4/19/2024</a:t>
            </a:fld>
            <a:endParaRPr lang="en-US" dirty="0"/>
          </a:p>
        </p:txBody>
      </p:sp>
      <p:sp>
        <p:nvSpPr>
          <p:cNvPr id="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19" name="Slide Number Placeholder 18"/>
          <p:cNvSpPr>
            <a:spLocks noGrp="1"/>
          </p:cNvSpPr>
          <p:nvPr>
            <p:ph type="sldNum" sz="quarter" idx="16"/>
          </p:nvPr>
        </p:nvSpPr>
        <p:spPr bwMode="black"/>
        <p:txBody>
          <a:bodyPr/>
          <a:lstStyle/>
          <a:p>
            <a:fld id="{48F63A3B-78C7-47BE-AE5E-E10140E04643}" type="slidenum">
              <a:rPr lang="en-US" smtClean="0"/>
              <a:pPr/>
              <a:t>‹#›</a:t>
            </a:fld>
            <a:endParaRPr lang="en-US" dirty="0"/>
          </a:p>
        </p:txBody>
      </p:sp>
      <p:pic>
        <p:nvPicPr>
          <p:cNvPr id="14" name="Picture 13" descr="Minnesota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8176621" y="341761"/>
            <a:ext cx="3234329" cy="1077031"/>
          </a:xfrm>
          <a:prstGeom prst="rect">
            <a:avLst/>
          </a:prstGeom>
        </p:spPr>
      </p:pic>
    </p:spTree>
    <p:extLst>
      <p:ext uri="{BB962C8B-B14F-4D97-AF65-F5344CB8AC3E}">
        <p14:creationId xmlns:p14="http://schemas.microsoft.com/office/powerpoint/2010/main" val="208225022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White)">
    <p:bg bwMode="gray">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idx="1"/>
          </p:nvPr>
        </p:nvSpPr>
        <p:spPr bwMode="black"/>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bwMode="black"/>
        <p:txBody>
          <a:bodyPr/>
          <a:lstStyle/>
          <a:p>
            <a:fld id="{824D5D47-1752-4D84-8BFB-C2F71A34C932}" type="datetime1">
              <a:rPr lang="en-US" smtClean="0"/>
              <a:t>4/19/2024</a:t>
            </a:fld>
            <a:endParaRPr lang="en-US" dirty="0"/>
          </a:p>
        </p:txBody>
      </p:sp>
      <p:sp>
        <p:nvSpPr>
          <p:cNvPr id="10"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6" name="Slide Number Placeholder 5"/>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8"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53249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Split White BG)">
    <p:bg bwMode="gray">
      <p:bgPr>
        <a:solidFill>
          <a:schemeClr val="bg1"/>
        </a:solid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sz="half" idx="1"/>
          </p:nvPr>
        </p:nvSpPr>
        <p:spPr bwMode="auto">
          <a:xfrm>
            <a:off x="838200" y="1594624"/>
            <a:ext cx="5181600" cy="4582339"/>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bwMode="auto">
          <a:xfrm>
            <a:off x="6172200" y="1594624"/>
            <a:ext cx="5181600" cy="4582339"/>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bwMode="black"/>
        <p:txBody>
          <a:bodyPr/>
          <a:lstStyle/>
          <a:p>
            <a:fld id="{7C198DD1-C477-482D-A126-3FBDD1778E48}" type="datetime1">
              <a:rPr lang="en-US" smtClean="0"/>
              <a:t>4/19/2024</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7" name="Slide Number Placeholder 6"/>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10" name="Rectangle 9"/>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2"/>
              </a:solidFill>
            </a:endParaRPr>
          </a:p>
        </p:txBody>
      </p:sp>
    </p:spTree>
    <p:extLst>
      <p:ext uri="{BB962C8B-B14F-4D97-AF65-F5344CB8AC3E}">
        <p14:creationId xmlns:p14="http://schemas.microsoft.com/office/powerpoint/2010/main" val="716610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Boxed)">
    <p:bg bwMode="auto">
      <p:bgPr>
        <a:solidFill>
          <a:srgbClr val="E8E8E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idx="1"/>
          </p:nvPr>
        </p:nvSpPr>
        <p:spPr bwMode="auto">
          <a:xfrm>
            <a:off x="838200" y="1335281"/>
            <a:ext cx="10515600" cy="4841682"/>
          </a:xfrm>
          <a:solidFill>
            <a:schemeClr val="bg1"/>
          </a:solidFill>
        </p:spPr>
        <p:txBody>
          <a:bodyPr lIns="228600" tIns="548640" rIns="274320"/>
          <a:lstStyle>
            <a:lvl1pPr marL="342900" indent="-342900">
              <a:lnSpc>
                <a:spcPct val="100000"/>
              </a:lnSpc>
              <a:spcAft>
                <a:spcPts val="1000"/>
              </a:spcAft>
              <a:buClr>
                <a:schemeClr val="accent1"/>
              </a:buClr>
              <a:buFont typeface="Arial" panose="020B0604020202020204" pitchFamily="34" charset="0"/>
              <a:buChar char="•"/>
              <a:defRPr sz="2500"/>
            </a:lvl1pPr>
            <a:lvl2pPr marL="800100" indent="-342900">
              <a:lnSpc>
                <a:spcPct val="100000"/>
              </a:lnSpc>
              <a:spcAft>
                <a:spcPts val="1000"/>
              </a:spcAft>
              <a:buClr>
                <a:schemeClr val="accent1"/>
              </a:buClr>
              <a:buFont typeface="Arial" panose="020B0604020202020204" pitchFamily="34" charset="0"/>
              <a:buChar char="•"/>
              <a:defRPr sz="2100"/>
            </a:lvl2pPr>
            <a:lvl3pPr marL="1200150" indent="-285750">
              <a:lnSpc>
                <a:spcPct val="100000"/>
              </a:lnSpc>
              <a:spcAft>
                <a:spcPts val="1000"/>
              </a:spcAft>
              <a:buClr>
                <a:schemeClr val="accent1"/>
              </a:buClr>
              <a:buFont typeface="Arial" panose="020B0604020202020204" pitchFamily="34" charset="0"/>
              <a:buChar char="•"/>
              <a:defRPr sz="1700"/>
            </a:lvl3pPr>
            <a:lvl4pPr marL="1657350" indent="-285750">
              <a:lnSpc>
                <a:spcPct val="100000"/>
              </a:lnSpc>
              <a:spcAft>
                <a:spcPts val="1000"/>
              </a:spcAft>
              <a:buClr>
                <a:schemeClr val="accent1"/>
              </a:buClr>
              <a:buFont typeface="Arial" panose="020B0604020202020204" pitchFamily="34" charset="0"/>
              <a:buChar char="•"/>
              <a:defRPr sz="1700"/>
            </a:lvl4pPr>
            <a:lvl5pPr marL="2114550" indent="-285750">
              <a:lnSpc>
                <a:spcPct val="100000"/>
              </a:lnSpc>
              <a:spcAft>
                <a:spcPts val="1000"/>
              </a:spcAft>
              <a:buClr>
                <a:schemeClr val="accent1"/>
              </a:buClr>
              <a:buFont typeface="Arial" panose="020B0604020202020204" pitchFamily="34" charset="0"/>
              <a:buChar char="•"/>
              <a:defRPr sz="17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bwMode="black"/>
        <p:txBody>
          <a:bodyPr/>
          <a:lstStyle/>
          <a:p>
            <a:fld id="{9A198C9B-0587-4A1E-9E03-E4C9FE222F08}" type="datetime1">
              <a:rPr lang="en-US" smtClean="0"/>
              <a:t>4/19/2024</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6" name="Slide Number Placeholder 5"/>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9" name="Rectangle 8"/>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48584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Split Boxed)">
    <p:bg bwMode="auto">
      <p:bgPr>
        <a:solidFill>
          <a:srgbClr val="E8E8E8"/>
        </a:soli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sz="half" idx="1"/>
          </p:nvPr>
        </p:nvSpPr>
        <p:spPr bwMode="auto">
          <a:xfrm>
            <a:off x="838200" y="1594624"/>
            <a:ext cx="5181600" cy="4582339"/>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bwMode="auto">
          <a:xfrm>
            <a:off x="6172200" y="1594624"/>
            <a:ext cx="5181600" cy="4582339"/>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bwMode="black"/>
        <p:txBody>
          <a:bodyPr/>
          <a:lstStyle/>
          <a:p>
            <a:fld id="{5485A5BA-A5F9-4138-9E4B-FFD626F6437A}" type="datetime1">
              <a:rPr lang="en-US" smtClean="0"/>
              <a:t>4/19/2024</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7" name="Slide Number Placeholder 6"/>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9" name="Rectangle 8"/>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55380107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auto">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bwMode="auto">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bwMode="black">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068C556E-7101-4471-A958-3911E20944AB}" type="datetime1">
              <a:rPr lang="en-US" smtClean="0"/>
              <a:t>4/19/2024</a:t>
            </a:fld>
            <a:endParaRPr lang="en-US" dirty="0"/>
          </a:p>
        </p:txBody>
      </p:sp>
      <p:sp>
        <p:nvSpPr>
          <p:cNvPr id="12"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6" name="Slide Number Placeholder 5"/>
          <p:cNvSpPr>
            <a:spLocks noGrp="1"/>
          </p:cNvSpPr>
          <p:nvPr>
            <p:ph type="sldNum" sz="quarter" idx="4"/>
          </p:nvPr>
        </p:nvSpPr>
        <p:spPr bwMode="black">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7062332"/>
      </p:ext>
    </p:extLst>
  </p:cSld>
  <p:clrMap bg1="lt1" tx1="dk1" bg2="lt2" tx2="dk2" accent1="accent1" accent2="accent2" accent3="accent3" accent4="accent4" accent5="accent5" accent6="accent6" hlink="hlink" folHlink="folHlink"/>
  <p:sldLayoutIdLst>
    <p:sldLayoutId id="2147483788" r:id="rId1"/>
    <p:sldLayoutId id="2147483799" r:id="rId2"/>
    <p:sldLayoutId id="2147483787" r:id="rId3"/>
    <p:sldLayoutId id="2147483795" r:id="rId4"/>
    <p:sldLayoutId id="2147483711" r:id="rId5"/>
    <p:sldLayoutId id="2147483712" r:id="rId6"/>
    <p:sldLayoutId id="2147483790" r:id="rId7"/>
    <p:sldLayoutId id="2147483789" r:id="rId8"/>
    <p:sldLayoutId id="2147483714" r:id="rId9"/>
    <p:sldLayoutId id="2147483738" r:id="rId10"/>
    <p:sldLayoutId id="2147483739" r:id="rId11"/>
    <p:sldLayoutId id="2147483780" r:id="rId12"/>
    <p:sldLayoutId id="2147483773" r:id="rId13"/>
    <p:sldLayoutId id="2147483800" r:id="rId14"/>
    <p:sldLayoutId id="2147483688" r:id="rId15"/>
    <p:sldLayoutId id="2147483801" r:id="rId16"/>
    <p:sldLayoutId id="2147483802" r:id="rId17"/>
    <p:sldLayoutId id="2147483803" r:id="rId18"/>
    <p:sldLayoutId id="2147483744" r:id="rId19"/>
    <p:sldLayoutId id="2147483793" r:id="rId20"/>
    <p:sldLayoutId id="2147483772" r:id="rId21"/>
    <p:sldLayoutId id="2147483767" r:id="rId22"/>
    <p:sldLayoutId id="2147483769" r:id="rId23"/>
    <p:sldLayoutId id="2147483771" r:id="rId24"/>
    <p:sldLayoutId id="2147483770" r:id="rId25"/>
    <p:sldLayoutId id="2147483732" r:id="rId26"/>
    <p:sldLayoutId id="2147483794" r:id="rId27"/>
    <p:sldLayoutId id="2147483733" r:id="rId28"/>
    <p:sldLayoutId id="2147483747" r:id="rId29"/>
    <p:sldLayoutId id="2147483818" r:id="rId30"/>
    <p:sldLayoutId id="2147483805" r:id="rId31"/>
    <p:sldLayoutId id="2147483806" r:id="rId32"/>
    <p:sldLayoutId id="2147483750" r:id="rId33"/>
    <p:sldLayoutId id="2147483765" r:id="rId34"/>
    <p:sldLayoutId id="2147483781" r:id="rId35"/>
    <p:sldLayoutId id="2147483809" r:id="rId36"/>
    <p:sldLayoutId id="2147483808" r:id="rId37"/>
    <p:sldLayoutId id="2147483807" r:id="rId38"/>
    <p:sldLayoutId id="2147483819" r:id="rId39"/>
    <p:sldLayoutId id="2147483754" r:id="rId40"/>
    <p:sldLayoutId id="2147483755" r:id="rId41"/>
    <p:sldLayoutId id="2147483759" r:id="rId42"/>
    <p:sldLayoutId id="2147483753" r:id="rId43"/>
    <p:sldLayoutId id="2147483763" r:id="rId44"/>
    <p:sldLayoutId id="2147483762" r:id="rId45"/>
    <p:sldLayoutId id="2147483758" r:id="rId46"/>
    <p:sldLayoutId id="2147483756" r:id="rId47"/>
    <p:sldLayoutId id="2147483798" r:id="rId48"/>
    <p:sldLayoutId id="2147483797" r:id="rId49"/>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25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B83A2-FA65-23E6-4C19-284F1C78CC4A}"/>
              </a:ext>
            </a:extLst>
          </p:cNvPr>
          <p:cNvSpPr>
            <a:spLocks noGrp="1"/>
          </p:cNvSpPr>
          <p:nvPr>
            <p:ph type="ctrTitle"/>
          </p:nvPr>
        </p:nvSpPr>
        <p:spPr/>
        <p:txBody>
          <a:bodyPr/>
          <a:lstStyle/>
          <a:p>
            <a:r>
              <a:rPr lang="en-US" dirty="0"/>
              <a:t>AI Survey Results</a:t>
            </a:r>
          </a:p>
        </p:txBody>
      </p:sp>
      <p:sp>
        <p:nvSpPr>
          <p:cNvPr id="3" name="Text Placeholder 2">
            <a:extLst>
              <a:ext uri="{FF2B5EF4-FFF2-40B4-BE49-F238E27FC236}">
                <a16:creationId xmlns:a16="http://schemas.microsoft.com/office/drawing/2014/main" id="{88E3CB8D-3199-A2FC-7287-2F526C5B1D7D}"/>
              </a:ext>
            </a:extLst>
          </p:cNvPr>
          <p:cNvSpPr>
            <a:spLocks noGrp="1"/>
          </p:cNvSpPr>
          <p:nvPr>
            <p:ph type="body" sz="quarter" idx="14"/>
          </p:nvPr>
        </p:nvSpPr>
        <p:spPr/>
        <p:txBody>
          <a:bodyPr/>
          <a:lstStyle/>
          <a:p>
            <a:r>
              <a:rPr lang="en-US" dirty="0"/>
              <a:t>Amanda Rohrer</a:t>
            </a:r>
          </a:p>
        </p:txBody>
      </p:sp>
      <p:sp>
        <p:nvSpPr>
          <p:cNvPr id="4" name="Date Placeholder 3">
            <a:extLst>
              <a:ext uri="{FF2B5EF4-FFF2-40B4-BE49-F238E27FC236}">
                <a16:creationId xmlns:a16="http://schemas.microsoft.com/office/drawing/2014/main" id="{7F9057FD-65CA-7AE0-0E97-C87684D24C7E}"/>
              </a:ext>
            </a:extLst>
          </p:cNvPr>
          <p:cNvSpPr>
            <a:spLocks noGrp="1"/>
          </p:cNvSpPr>
          <p:nvPr>
            <p:ph type="dt" sz="half" idx="15"/>
          </p:nvPr>
        </p:nvSpPr>
        <p:spPr/>
        <p:txBody>
          <a:bodyPr/>
          <a:lstStyle/>
          <a:p>
            <a:fld id="{D7ED242C-24FB-43A0-BCB6-43756FC812F6}" type="datetime1">
              <a:rPr lang="en-US" smtClean="0"/>
              <a:t>4/19/2024</a:t>
            </a:fld>
            <a:endParaRPr lang="en-US" dirty="0"/>
          </a:p>
        </p:txBody>
      </p:sp>
      <p:sp>
        <p:nvSpPr>
          <p:cNvPr id="6" name="Slide Number Placeholder 5">
            <a:extLst>
              <a:ext uri="{FF2B5EF4-FFF2-40B4-BE49-F238E27FC236}">
                <a16:creationId xmlns:a16="http://schemas.microsoft.com/office/drawing/2014/main" id="{520732F0-94B3-A88F-A2FC-A989A92215EC}"/>
              </a:ext>
            </a:extLst>
          </p:cNvPr>
          <p:cNvSpPr>
            <a:spLocks noGrp="1"/>
          </p:cNvSpPr>
          <p:nvPr>
            <p:ph type="sldNum" sz="quarter" idx="16"/>
          </p:nvPr>
        </p:nvSpPr>
        <p:spPr/>
        <p:txBody>
          <a:bodyPr/>
          <a:lstStyle/>
          <a:p>
            <a:fld id="{48F63A3B-78C7-47BE-AE5E-E10140E04643}" type="slidenum">
              <a:rPr lang="en-US" smtClean="0"/>
              <a:pPr/>
              <a:t>1</a:t>
            </a:fld>
            <a:endParaRPr lang="en-US" dirty="0"/>
          </a:p>
        </p:txBody>
      </p:sp>
    </p:spTree>
    <p:extLst>
      <p:ext uri="{BB962C8B-B14F-4D97-AF65-F5344CB8AC3E}">
        <p14:creationId xmlns:p14="http://schemas.microsoft.com/office/powerpoint/2010/main" val="208138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7FC09-CA94-5DD0-D336-B3E2DD765EE7}"/>
              </a:ext>
            </a:extLst>
          </p:cNvPr>
          <p:cNvSpPr>
            <a:spLocks noGrp="1"/>
          </p:cNvSpPr>
          <p:nvPr>
            <p:ph type="title"/>
          </p:nvPr>
        </p:nvSpPr>
        <p:spPr/>
        <p:txBody>
          <a:bodyPr/>
          <a:lstStyle/>
          <a:p>
            <a:r>
              <a:rPr lang="en-US" dirty="0"/>
              <a:t>Questions</a:t>
            </a:r>
          </a:p>
        </p:txBody>
      </p:sp>
      <p:sp>
        <p:nvSpPr>
          <p:cNvPr id="4" name="Date Placeholder 3">
            <a:extLst>
              <a:ext uri="{FF2B5EF4-FFF2-40B4-BE49-F238E27FC236}">
                <a16:creationId xmlns:a16="http://schemas.microsoft.com/office/drawing/2014/main" id="{2E63F6EF-945F-6022-31CB-4B495EABA35D}"/>
              </a:ext>
            </a:extLst>
          </p:cNvPr>
          <p:cNvSpPr>
            <a:spLocks noGrp="1"/>
          </p:cNvSpPr>
          <p:nvPr>
            <p:ph type="dt" sz="half" idx="10"/>
          </p:nvPr>
        </p:nvSpPr>
        <p:spPr/>
        <p:txBody>
          <a:bodyPr/>
          <a:lstStyle/>
          <a:p>
            <a:fld id="{824D5D47-1752-4D84-8BFB-C2F71A34C932}" type="datetime1">
              <a:rPr lang="en-US" smtClean="0"/>
              <a:t>4/19/2024</a:t>
            </a:fld>
            <a:endParaRPr lang="en-US" dirty="0"/>
          </a:p>
        </p:txBody>
      </p:sp>
      <p:sp>
        <p:nvSpPr>
          <p:cNvPr id="6" name="Slide Number Placeholder 5">
            <a:extLst>
              <a:ext uri="{FF2B5EF4-FFF2-40B4-BE49-F238E27FC236}">
                <a16:creationId xmlns:a16="http://schemas.microsoft.com/office/drawing/2014/main" id="{787E9D35-9F2B-F7EA-8FA2-4A99BACB3AD4}"/>
              </a:ext>
            </a:extLst>
          </p:cNvPr>
          <p:cNvSpPr>
            <a:spLocks noGrp="1"/>
          </p:cNvSpPr>
          <p:nvPr>
            <p:ph type="sldNum" sz="quarter" idx="12"/>
          </p:nvPr>
        </p:nvSpPr>
        <p:spPr/>
        <p:txBody>
          <a:bodyPr/>
          <a:lstStyle/>
          <a:p>
            <a:fld id="{48F63A3B-78C7-47BE-AE5E-E10140E04643}" type="slidenum">
              <a:rPr lang="en-US" smtClean="0"/>
              <a:t>2</a:t>
            </a:fld>
            <a:endParaRPr lang="en-US" dirty="0"/>
          </a:p>
        </p:txBody>
      </p:sp>
      <p:sp>
        <p:nvSpPr>
          <p:cNvPr id="11" name="Content Placeholder 10">
            <a:extLst>
              <a:ext uri="{FF2B5EF4-FFF2-40B4-BE49-F238E27FC236}">
                <a16:creationId xmlns:a16="http://schemas.microsoft.com/office/drawing/2014/main" id="{6851A0D4-2B50-9108-7A69-8413F46BC7E5}"/>
              </a:ext>
            </a:extLst>
          </p:cNvPr>
          <p:cNvSpPr>
            <a:spLocks noGrp="1"/>
          </p:cNvSpPr>
          <p:nvPr>
            <p:ph idx="1"/>
          </p:nvPr>
        </p:nvSpPr>
        <p:spPr>
          <a:xfrm>
            <a:off x="838200" y="1825625"/>
            <a:ext cx="10346140" cy="4351338"/>
          </a:xfrm>
        </p:spPr>
        <p:txBody>
          <a:bodyPr>
            <a:normAutofit/>
          </a:bodyPr>
          <a:lstStyle/>
          <a:p>
            <a:r>
              <a:rPr lang="en-US" dirty="0"/>
              <a:t>Does your state/department have a formal policy about the use of Generative AI tools and applications such as ChatGPT, Claude, or Copilot?</a:t>
            </a:r>
          </a:p>
          <a:p>
            <a:r>
              <a:rPr lang="en-US" dirty="0"/>
              <a:t>Do you use Generative AI tools or applications for work?</a:t>
            </a:r>
          </a:p>
          <a:p>
            <a:r>
              <a:rPr lang="en-US" dirty="0"/>
              <a:t>Would you be interested in connecting with other LMI offices about this topic?</a:t>
            </a:r>
          </a:p>
        </p:txBody>
      </p:sp>
    </p:spTree>
    <p:extLst>
      <p:ext uri="{BB962C8B-B14F-4D97-AF65-F5344CB8AC3E}">
        <p14:creationId xmlns:p14="http://schemas.microsoft.com/office/powerpoint/2010/main" val="186355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7FC09-CA94-5DD0-D336-B3E2DD765EE7}"/>
              </a:ext>
            </a:extLst>
          </p:cNvPr>
          <p:cNvSpPr>
            <a:spLocks noGrp="1"/>
          </p:cNvSpPr>
          <p:nvPr>
            <p:ph type="title"/>
          </p:nvPr>
        </p:nvSpPr>
        <p:spPr/>
        <p:txBody>
          <a:bodyPr/>
          <a:lstStyle/>
          <a:p>
            <a:r>
              <a:rPr lang="en-US" dirty="0"/>
              <a:t>Who responded?</a:t>
            </a:r>
          </a:p>
        </p:txBody>
      </p:sp>
      <p:sp>
        <p:nvSpPr>
          <p:cNvPr id="3" name="Content Placeholder 2">
            <a:extLst>
              <a:ext uri="{FF2B5EF4-FFF2-40B4-BE49-F238E27FC236}">
                <a16:creationId xmlns:a16="http://schemas.microsoft.com/office/drawing/2014/main" id="{6193540C-4633-3D4B-3DF3-D2667D8FF9D3}"/>
              </a:ext>
            </a:extLst>
          </p:cNvPr>
          <p:cNvSpPr>
            <a:spLocks noGrp="1"/>
          </p:cNvSpPr>
          <p:nvPr>
            <p:ph idx="1"/>
          </p:nvPr>
        </p:nvSpPr>
        <p:spPr>
          <a:xfrm>
            <a:off x="322948" y="1610518"/>
            <a:ext cx="9946992" cy="1616776"/>
          </a:xfrm>
        </p:spPr>
        <p:txBody>
          <a:bodyPr>
            <a:normAutofit/>
          </a:bodyPr>
          <a:lstStyle/>
          <a:p>
            <a:pPr marL="0" indent="0">
              <a:buNone/>
            </a:pPr>
            <a:r>
              <a:rPr lang="en-US" dirty="0"/>
              <a:t>19 responses, representing 15 states</a:t>
            </a:r>
          </a:p>
          <a:p>
            <a:pPr marL="0" indent="0">
              <a:buNone/>
            </a:pPr>
            <a:endParaRPr lang="en-US" dirty="0"/>
          </a:p>
        </p:txBody>
      </p:sp>
      <p:sp>
        <p:nvSpPr>
          <p:cNvPr id="4" name="Date Placeholder 3">
            <a:extLst>
              <a:ext uri="{FF2B5EF4-FFF2-40B4-BE49-F238E27FC236}">
                <a16:creationId xmlns:a16="http://schemas.microsoft.com/office/drawing/2014/main" id="{2E63F6EF-945F-6022-31CB-4B495EABA35D}"/>
              </a:ext>
            </a:extLst>
          </p:cNvPr>
          <p:cNvSpPr>
            <a:spLocks noGrp="1"/>
          </p:cNvSpPr>
          <p:nvPr>
            <p:ph type="dt" sz="half" idx="10"/>
          </p:nvPr>
        </p:nvSpPr>
        <p:spPr/>
        <p:txBody>
          <a:bodyPr/>
          <a:lstStyle/>
          <a:p>
            <a:fld id="{824D5D47-1752-4D84-8BFB-C2F71A34C932}" type="datetime1">
              <a:rPr lang="en-US" smtClean="0"/>
              <a:t>4/19/2024</a:t>
            </a:fld>
            <a:endParaRPr lang="en-US" dirty="0"/>
          </a:p>
        </p:txBody>
      </p:sp>
      <p:sp>
        <p:nvSpPr>
          <p:cNvPr id="6" name="Slide Number Placeholder 5">
            <a:extLst>
              <a:ext uri="{FF2B5EF4-FFF2-40B4-BE49-F238E27FC236}">
                <a16:creationId xmlns:a16="http://schemas.microsoft.com/office/drawing/2014/main" id="{787E9D35-9F2B-F7EA-8FA2-4A99BACB3AD4}"/>
              </a:ext>
            </a:extLst>
          </p:cNvPr>
          <p:cNvSpPr>
            <a:spLocks noGrp="1"/>
          </p:cNvSpPr>
          <p:nvPr>
            <p:ph type="sldNum" sz="quarter" idx="12"/>
          </p:nvPr>
        </p:nvSpPr>
        <p:spPr/>
        <p:txBody>
          <a:bodyPr/>
          <a:lstStyle/>
          <a:p>
            <a:fld id="{48F63A3B-78C7-47BE-AE5E-E10140E04643}" type="slidenum">
              <a:rPr lang="en-US" smtClean="0"/>
              <a:t>3</a:t>
            </a:fld>
            <a:endParaRPr lang="en-US" dirty="0"/>
          </a:p>
        </p:txBody>
      </p:sp>
      <p:graphicFrame>
        <p:nvGraphicFramePr>
          <p:cNvPr id="8" name="Table 7">
            <a:extLst>
              <a:ext uri="{FF2B5EF4-FFF2-40B4-BE49-F238E27FC236}">
                <a16:creationId xmlns:a16="http://schemas.microsoft.com/office/drawing/2014/main" id="{0E3C7134-CD4C-F2D8-A357-B688F412979A}"/>
              </a:ext>
            </a:extLst>
          </p:cNvPr>
          <p:cNvGraphicFramePr>
            <a:graphicFrameLocks noGrp="1"/>
          </p:cNvGraphicFramePr>
          <p:nvPr>
            <p:extLst>
              <p:ext uri="{D42A27DB-BD31-4B8C-83A1-F6EECF244321}">
                <p14:modId xmlns:p14="http://schemas.microsoft.com/office/powerpoint/2010/main" val="3874493571"/>
              </p:ext>
            </p:extLst>
          </p:nvPr>
        </p:nvGraphicFramePr>
        <p:xfrm>
          <a:off x="3377820" y="2204848"/>
          <a:ext cx="4032913" cy="4460565"/>
        </p:xfrm>
        <a:graphic>
          <a:graphicData uri="http://schemas.openxmlformats.org/drawingml/2006/table">
            <a:tbl>
              <a:tblPr>
                <a:tableStyleId>{5C22544A-7EE6-4342-B048-85BDC9FD1C3A}</a:tableStyleId>
              </a:tblPr>
              <a:tblGrid>
                <a:gridCol w="2652520">
                  <a:extLst>
                    <a:ext uri="{9D8B030D-6E8A-4147-A177-3AD203B41FA5}">
                      <a16:colId xmlns:a16="http://schemas.microsoft.com/office/drawing/2014/main" val="1824746238"/>
                    </a:ext>
                  </a:extLst>
                </a:gridCol>
                <a:gridCol w="1380393">
                  <a:extLst>
                    <a:ext uri="{9D8B030D-6E8A-4147-A177-3AD203B41FA5}">
                      <a16:colId xmlns:a16="http://schemas.microsoft.com/office/drawing/2014/main" val="2965175895"/>
                    </a:ext>
                  </a:extLst>
                </a:gridCol>
              </a:tblGrid>
              <a:tr h="412833">
                <a:tc>
                  <a:txBody>
                    <a:bodyPr/>
                    <a:lstStyle/>
                    <a:p>
                      <a:pPr algn="l" fontAlgn="b"/>
                      <a:r>
                        <a:rPr lang="en-US" sz="1800" u="none" strike="noStrike" dirty="0">
                          <a:effectLst/>
                        </a:rPr>
                        <a:t>Alabama</a:t>
                      </a:r>
                      <a:endParaRPr lang="en-US" sz="1800" b="0" i="0" u="none" strike="noStrike" dirty="0">
                        <a:solidFill>
                          <a:srgbClr val="000000"/>
                        </a:solidFill>
                        <a:effectLst/>
                        <a:latin typeface="Calibri" panose="020F0502020204030204" pitchFamily="34" charset="0"/>
                      </a:endParaRPr>
                    </a:p>
                  </a:txBody>
                  <a:tcPr marL="4763" marR="4763" marT="4763" marB="0" anchor="b"/>
                </a:tc>
                <a:tc>
                  <a:txBody>
                    <a:bodyPr/>
                    <a:lstStyle/>
                    <a:p>
                      <a:pPr algn="r" fontAlgn="b"/>
                      <a:endParaRPr lang="en-US" sz="1800" u="none" strike="noStrike" dirty="0">
                        <a:effectLst/>
                      </a:endParaRPr>
                    </a:p>
                    <a:p>
                      <a:pPr algn="r" fontAlgn="b"/>
                      <a:r>
                        <a:rPr lang="en-US" sz="1800" u="none" strike="noStrike" dirty="0">
                          <a:effectLst/>
                        </a:rPr>
                        <a:t>1 </a:t>
                      </a:r>
                      <a:endParaRPr lang="en-US" sz="1800" b="0" i="0" u="none" strike="noStrike" dirty="0">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69906814"/>
                  </a:ext>
                </a:extLst>
              </a:tr>
              <a:tr h="277534">
                <a:tc>
                  <a:txBody>
                    <a:bodyPr/>
                    <a:lstStyle/>
                    <a:p>
                      <a:pPr algn="l" fontAlgn="b"/>
                      <a:r>
                        <a:rPr lang="en-US" sz="1800" u="none" strike="noStrike" dirty="0">
                          <a:effectLst/>
                        </a:rPr>
                        <a:t>Illinois</a:t>
                      </a:r>
                      <a:endParaRPr lang="en-US" sz="1800" b="0" i="0" u="none" strike="noStrike" dirty="0">
                        <a:solidFill>
                          <a:srgbClr val="000000"/>
                        </a:solidFill>
                        <a:effectLst/>
                        <a:latin typeface="Calibri" panose="020F0502020204030204" pitchFamily="34" charset="0"/>
                      </a:endParaRPr>
                    </a:p>
                  </a:txBody>
                  <a:tcPr marL="4763" marR="4763" marT="4763" marB="0" anchor="b"/>
                </a:tc>
                <a:tc>
                  <a:txBody>
                    <a:bodyPr/>
                    <a:lstStyle/>
                    <a:p>
                      <a:pPr algn="r" fontAlgn="b"/>
                      <a:r>
                        <a:rPr lang="en-US" sz="1800" u="none" strike="noStrike" dirty="0">
                          <a:effectLst/>
                        </a:rPr>
                        <a:t>1</a:t>
                      </a:r>
                      <a:endParaRPr lang="en-US" sz="1800" b="0" i="0" u="none" strike="noStrike" dirty="0">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1619779813"/>
                  </a:ext>
                </a:extLst>
              </a:tr>
              <a:tr h="277534">
                <a:tc>
                  <a:txBody>
                    <a:bodyPr/>
                    <a:lstStyle/>
                    <a:p>
                      <a:pPr algn="l" fontAlgn="b"/>
                      <a:r>
                        <a:rPr lang="en-US" sz="1800" u="none" strike="noStrike" dirty="0">
                          <a:effectLst/>
                        </a:rPr>
                        <a:t>Iowa</a:t>
                      </a:r>
                      <a:endParaRPr lang="en-US" sz="1800" b="0" i="0" u="none" strike="noStrike" dirty="0">
                        <a:solidFill>
                          <a:srgbClr val="000000"/>
                        </a:solidFill>
                        <a:effectLst/>
                        <a:latin typeface="Calibri" panose="020F0502020204030204" pitchFamily="34" charset="0"/>
                      </a:endParaRPr>
                    </a:p>
                  </a:txBody>
                  <a:tcPr marL="4763" marR="4763" marT="4763" marB="0" anchor="b"/>
                </a:tc>
                <a:tc>
                  <a:txBody>
                    <a:bodyPr/>
                    <a:lstStyle/>
                    <a:p>
                      <a:pPr algn="r" fontAlgn="b"/>
                      <a:r>
                        <a:rPr lang="en-US" sz="1800" u="none" strike="noStrike" dirty="0">
                          <a:effectLst/>
                        </a:rPr>
                        <a:t>1</a:t>
                      </a:r>
                      <a:endParaRPr lang="en-US" sz="1800" b="0" i="0" u="none" strike="noStrike" dirty="0">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3998450108"/>
                  </a:ext>
                </a:extLst>
              </a:tr>
              <a:tr h="277534">
                <a:tc>
                  <a:txBody>
                    <a:bodyPr/>
                    <a:lstStyle/>
                    <a:p>
                      <a:pPr algn="l" fontAlgn="b"/>
                      <a:r>
                        <a:rPr lang="en-US" sz="1800" u="none" strike="noStrike">
                          <a:effectLst/>
                        </a:rPr>
                        <a:t>Maine</a:t>
                      </a:r>
                      <a:endParaRPr lang="en-US" sz="1800" b="0" i="0" u="none" strike="noStrike">
                        <a:solidFill>
                          <a:srgbClr val="000000"/>
                        </a:solidFill>
                        <a:effectLst/>
                        <a:latin typeface="Calibri" panose="020F0502020204030204" pitchFamily="34" charset="0"/>
                      </a:endParaRPr>
                    </a:p>
                  </a:txBody>
                  <a:tcPr marL="4763" marR="4763" marT="4763" marB="0" anchor="b"/>
                </a:tc>
                <a:tc>
                  <a:txBody>
                    <a:bodyPr/>
                    <a:lstStyle/>
                    <a:p>
                      <a:pPr algn="r" fontAlgn="b"/>
                      <a:r>
                        <a:rPr lang="en-US" sz="1800" u="none" strike="noStrike">
                          <a:effectLst/>
                        </a:rPr>
                        <a:t>1</a:t>
                      </a:r>
                      <a:endParaRPr lang="en-US" sz="18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3405855401"/>
                  </a:ext>
                </a:extLst>
              </a:tr>
              <a:tr h="277534">
                <a:tc>
                  <a:txBody>
                    <a:bodyPr/>
                    <a:lstStyle/>
                    <a:p>
                      <a:pPr algn="l" fontAlgn="b"/>
                      <a:r>
                        <a:rPr lang="en-US" sz="1800" u="none" strike="noStrike" dirty="0">
                          <a:effectLst/>
                        </a:rPr>
                        <a:t>Minnesota</a:t>
                      </a:r>
                      <a:endParaRPr lang="en-US" sz="1800" b="0" i="0" u="none" strike="noStrike" dirty="0">
                        <a:solidFill>
                          <a:srgbClr val="000000"/>
                        </a:solidFill>
                        <a:effectLst/>
                        <a:latin typeface="Calibri" panose="020F0502020204030204" pitchFamily="34" charset="0"/>
                      </a:endParaRPr>
                    </a:p>
                  </a:txBody>
                  <a:tcPr marL="4763" marR="4763" marT="4763" marB="0" anchor="b"/>
                </a:tc>
                <a:tc>
                  <a:txBody>
                    <a:bodyPr/>
                    <a:lstStyle/>
                    <a:p>
                      <a:pPr algn="r" fontAlgn="b"/>
                      <a:r>
                        <a:rPr lang="en-US" sz="1800" u="none" strike="noStrike" dirty="0">
                          <a:effectLst/>
                        </a:rPr>
                        <a:t>1</a:t>
                      </a:r>
                      <a:endParaRPr lang="en-US" sz="1800" b="0" i="0" u="none" strike="noStrike" dirty="0">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867962814"/>
                  </a:ext>
                </a:extLst>
              </a:tr>
              <a:tr h="277534">
                <a:tc>
                  <a:txBody>
                    <a:bodyPr/>
                    <a:lstStyle/>
                    <a:p>
                      <a:pPr algn="l" fontAlgn="b"/>
                      <a:r>
                        <a:rPr lang="en-US" sz="1800" u="none" strike="noStrike" dirty="0">
                          <a:effectLst/>
                        </a:rPr>
                        <a:t>Nebraska</a:t>
                      </a:r>
                      <a:endParaRPr lang="en-US" sz="1800" b="0" i="0" u="none" strike="noStrike" dirty="0">
                        <a:solidFill>
                          <a:srgbClr val="000000"/>
                        </a:solidFill>
                        <a:effectLst/>
                        <a:latin typeface="Calibri" panose="020F0502020204030204" pitchFamily="34" charset="0"/>
                      </a:endParaRPr>
                    </a:p>
                  </a:txBody>
                  <a:tcPr marL="4763" marR="4763" marT="4763" marB="0" anchor="b"/>
                </a:tc>
                <a:tc>
                  <a:txBody>
                    <a:bodyPr/>
                    <a:lstStyle/>
                    <a:p>
                      <a:pPr algn="r" fontAlgn="b"/>
                      <a:r>
                        <a:rPr lang="en-US" sz="1800" u="none" strike="noStrike">
                          <a:effectLst/>
                        </a:rPr>
                        <a:t>1</a:t>
                      </a:r>
                      <a:endParaRPr lang="en-US" sz="18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1847784581"/>
                  </a:ext>
                </a:extLst>
              </a:tr>
              <a:tr h="277534">
                <a:tc>
                  <a:txBody>
                    <a:bodyPr/>
                    <a:lstStyle/>
                    <a:p>
                      <a:pPr algn="l" fontAlgn="b"/>
                      <a:r>
                        <a:rPr lang="en-US" sz="1800" u="none" strike="noStrike" dirty="0">
                          <a:effectLst/>
                        </a:rPr>
                        <a:t>Nevada</a:t>
                      </a:r>
                      <a:endParaRPr lang="en-US" sz="1800" b="0" i="0" u="none" strike="noStrike" dirty="0">
                        <a:solidFill>
                          <a:srgbClr val="000000"/>
                        </a:solidFill>
                        <a:effectLst/>
                        <a:latin typeface="Calibri" panose="020F0502020204030204" pitchFamily="34" charset="0"/>
                      </a:endParaRPr>
                    </a:p>
                  </a:txBody>
                  <a:tcPr marL="4763" marR="4763" marT="4763" marB="0" anchor="b"/>
                </a:tc>
                <a:tc>
                  <a:txBody>
                    <a:bodyPr/>
                    <a:lstStyle/>
                    <a:p>
                      <a:pPr algn="r" fontAlgn="b"/>
                      <a:r>
                        <a:rPr lang="en-US" sz="1800" u="none" strike="noStrike">
                          <a:effectLst/>
                        </a:rPr>
                        <a:t>1</a:t>
                      </a:r>
                      <a:endParaRPr lang="en-US" sz="18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3210363948"/>
                  </a:ext>
                </a:extLst>
              </a:tr>
              <a:tr h="277534">
                <a:tc>
                  <a:txBody>
                    <a:bodyPr/>
                    <a:lstStyle/>
                    <a:p>
                      <a:pPr algn="l" fontAlgn="b"/>
                      <a:r>
                        <a:rPr lang="en-US" sz="1800" u="none" strike="noStrike" dirty="0">
                          <a:effectLst/>
                        </a:rPr>
                        <a:t>North Carolina</a:t>
                      </a:r>
                      <a:endParaRPr lang="en-US" sz="1800" b="0" i="0" u="none" strike="noStrike" dirty="0">
                        <a:solidFill>
                          <a:srgbClr val="000000"/>
                        </a:solidFill>
                        <a:effectLst/>
                        <a:latin typeface="Calibri" panose="020F0502020204030204" pitchFamily="34" charset="0"/>
                      </a:endParaRPr>
                    </a:p>
                  </a:txBody>
                  <a:tcPr marL="4763" marR="4763" marT="4763" marB="0" anchor="b"/>
                </a:tc>
                <a:tc>
                  <a:txBody>
                    <a:bodyPr/>
                    <a:lstStyle/>
                    <a:p>
                      <a:pPr algn="r" fontAlgn="b"/>
                      <a:r>
                        <a:rPr lang="en-US" sz="1800" u="none" strike="noStrike" dirty="0">
                          <a:effectLst/>
                        </a:rPr>
                        <a:t>1</a:t>
                      </a:r>
                      <a:endParaRPr lang="en-US" sz="1800" b="0" i="0" u="none" strike="noStrike" dirty="0">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3199061508"/>
                  </a:ext>
                </a:extLst>
              </a:tr>
              <a:tr h="277534">
                <a:tc>
                  <a:txBody>
                    <a:bodyPr/>
                    <a:lstStyle/>
                    <a:p>
                      <a:pPr algn="l" fontAlgn="b"/>
                      <a:r>
                        <a:rPr lang="en-US" sz="1800" u="none" strike="noStrike" dirty="0">
                          <a:effectLst/>
                        </a:rPr>
                        <a:t>Ohio</a:t>
                      </a:r>
                      <a:endParaRPr lang="en-US" sz="1800" b="0" i="0" u="none" strike="noStrike" dirty="0">
                        <a:solidFill>
                          <a:srgbClr val="000000"/>
                        </a:solidFill>
                        <a:effectLst/>
                        <a:latin typeface="Calibri" panose="020F0502020204030204" pitchFamily="34" charset="0"/>
                      </a:endParaRPr>
                    </a:p>
                  </a:txBody>
                  <a:tcPr marL="4763" marR="4763" marT="4763" marB="0" anchor="b"/>
                </a:tc>
                <a:tc>
                  <a:txBody>
                    <a:bodyPr/>
                    <a:lstStyle/>
                    <a:p>
                      <a:pPr algn="r" fontAlgn="b"/>
                      <a:r>
                        <a:rPr lang="en-US" sz="1800" u="none" strike="noStrike" dirty="0">
                          <a:effectLst/>
                        </a:rPr>
                        <a:t>2</a:t>
                      </a:r>
                      <a:endParaRPr lang="en-US" sz="1800" b="0" i="0" u="none" strike="noStrike" dirty="0">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3196468708"/>
                  </a:ext>
                </a:extLst>
              </a:tr>
              <a:tr h="277534">
                <a:tc>
                  <a:txBody>
                    <a:bodyPr/>
                    <a:lstStyle/>
                    <a:p>
                      <a:pPr algn="l" fontAlgn="b"/>
                      <a:r>
                        <a:rPr lang="en-US" sz="1800" u="none" strike="noStrike" dirty="0">
                          <a:effectLst/>
                        </a:rPr>
                        <a:t>Oregon</a:t>
                      </a:r>
                      <a:endParaRPr lang="en-US" sz="1800" b="0" i="0" u="none" strike="noStrike" dirty="0">
                        <a:solidFill>
                          <a:srgbClr val="000000"/>
                        </a:solidFill>
                        <a:effectLst/>
                        <a:latin typeface="Calibri" panose="020F0502020204030204" pitchFamily="34" charset="0"/>
                      </a:endParaRPr>
                    </a:p>
                  </a:txBody>
                  <a:tcPr marL="4763" marR="4763" marT="4763" marB="0" anchor="b"/>
                </a:tc>
                <a:tc>
                  <a:txBody>
                    <a:bodyPr/>
                    <a:lstStyle/>
                    <a:p>
                      <a:pPr algn="r" fontAlgn="b"/>
                      <a:r>
                        <a:rPr lang="en-US" sz="1800" u="none" strike="noStrike">
                          <a:effectLst/>
                        </a:rPr>
                        <a:t>1</a:t>
                      </a:r>
                      <a:endParaRPr lang="en-US" sz="18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3581402449"/>
                  </a:ext>
                </a:extLst>
              </a:tr>
              <a:tr h="277534">
                <a:tc>
                  <a:txBody>
                    <a:bodyPr/>
                    <a:lstStyle/>
                    <a:p>
                      <a:pPr algn="l" fontAlgn="b"/>
                      <a:r>
                        <a:rPr lang="en-US" sz="1800" u="none" strike="noStrike" dirty="0">
                          <a:effectLst/>
                        </a:rPr>
                        <a:t>South Carolina</a:t>
                      </a:r>
                      <a:endParaRPr lang="en-US" sz="1800" b="0" i="0" u="none" strike="noStrike" dirty="0">
                        <a:solidFill>
                          <a:srgbClr val="000000"/>
                        </a:solidFill>
                        <a:effectLst/>
                        <a:latin typeface="Calibri" panose="020F0502020204030204" pitchFamily="34" charset="0"/>
                      </a:endParaRPr>
                    </a:p>
                  </a:txBody>
                  <a:tcPr marL="4763" marR="4763" marT="4763" marB="0" anchor="b"/>
                </a:tc>
                <a:tc>
                  <a:txBody>
                    <a:bodyPr/>
                    <a:lstStyle/>
                    <a:p>
                      <a:pPr algn="r" fontAlgn="b"/>
                      <a:r>
                        <a:rPr lang="en-US" sz="1800" u="none" strike="noStrike" dirty="0">
                          <a:effectLst/>
                        </a:rPr>
                        <a:t>2</a:t>
                      </a:r>
                      <a:endParaRPr lang="en-US" sz="1800" b="0" i="0" u="none" strike="noStrike" dirty="0">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1631310012"/>
                  </a:ext>
                </a:extLst>
              </a:tr>
              <a:tr h="277534">
                <a:tc>
                  <a:txBody>
                    <a:bodyPr/>
                    <a:lstStyle/>
                    <a:p>
                      <a:pPr algn="l" fontAlgn="b"/>
                      <a:r>
                        <a:rPr lang="en-US" sz="1800" u="none" strike="noStrike" dirty="0">
                          <a:effectLst/>
                        </a:rPr>
                        <a:t>Texas</a:t>
                      </a:r>
                      <a:endParaRPr lang="en-US" sz="1800" b="0" i="0" u="none" strike="noStrike" dirty="0">
                        <a:solidFill>
                          <a:srgbClr val="000000"/>
                        </a:solidFill>
                        <a:effectLst/>
                        <a:latin typeface="Calibri" panose="020F0502020204030204" pitchFamily="34" charset="0"/>
                      </a:endParaRPr>
                    </a:p>
                  </a:txBody>
                  <a:tcPr marL="4763" marR="4763" marT="4763" marB="0" anchor="b"/>
                </a:tc>
                <a:tc>
                  <a:txBody>
                    <a:bodyPr/>
                    <a:lstStyle/>
                    <a:p>
                      <a:pPr algn="r" fontAlgn="b"/>
                      <a:r>
                        <a:rPr lang="en-US" sz="1800" u="none" strike="noStrike" dirty="0">
                          <a:effectLst/>
                        </a:rPr>
                        <a:t>3</a:t>
                      </a:r>
                      <a:endParaRPr lang="en-US" sz="1800" b="0" i="0" u="none" strike="noStrike" dirty="0">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846212992"/>
                  </a:ext>
                </a:extLst>
              </a:tr>
              <a:tr h="277534">
                <a:tc>
                  <a:txBody>
                    <a:bodyPr/>
                    <a:lstStyle/>
                    <a:p>
                      <a:pPr algn="l" fontAlgn="b"/>
                      <a:r>
                        <a:rPr lang="en-US" sz="1800" u="none" strike="noStrike" dirty="0">
                          <a:effectLst/>
                        </a:rPr>
                        <a:t>Virginia</a:t>
                      </a:r>
                      <a:endParaRPr lang="en-US" sz="1800" b="0" i="0" u="none" strike="noStrike" dirty="0">
                        <a:solidFill>
                          <a:srgbClr val="000000"/>
                        </a:solidFill>
                        <a:effectLst/>
                        <a:latin typeface="Calibri" panose="020F0502020204030204" pitchFamily="34" charset="0"/>
                      </a:endParaRPr>
                    </a:p>
                  </a:txBody>
                  <a:tcPr marL="4763" marR="4763" marT="4763" marB="0" anchor="b"/>
                </a:tc>
                <a:tc>
                  <a:txBody>
                    <a:bodyPr/>
                    <a:lstStyle/>
                    <a:p>
                      <a:pPr algn="r" fontAlgn="b"/>
                      <a:r>
                        <a:rPr lang="en-US" sz="1800" u="none" strike="noStrike" dirty="0">
                          <a:effectLst/>
                        </a:rPr>
                        <a:t>1</a:t>
                      </a:r>
                      <a:endParaRPr lang="en-US" sz="1800" b="0" i="0" u="none" strike="noStrike" dirty="0">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1798620397"/>
                  </a:ext>
                </a:extLst>
              </a:tr>
              <a:tr h="277534">
                <a:tc>
                  <a:txBody>
                    <a:bodyPr/>
                    <a:lstStyle/>
                    <a:p>
                      <a:pPr algn="l" fontAlgn="b"/>
                      <a:r>
                        <a:rPr lang="en-US" sz="1800" u="none" strike="noStrike" dirty="0">
                          <a:effectLst/>
                        </a:rPr>
                        <a:t>Washington</a:t>
                      </a:r>
                      <a:endParaRPr lang="en-US" sz="1800" b="0" i="0" u="none" strike="noStrike" dirty="0">
                        <a:solidFill>
                          <a:srgbClr val="000000"/>
                        </a:solidFill>
                        <a:effectLst/>
                        <a:latin typeface="Calibri" panose="020F0502020204030204" pitchFamily="34" charset="0"/>
                      </a:endParaRPr>
                    </a:p>
                  </a:txBody>
                  <a:tcPr marL="4763" marR="4763" marT="4763" marB="0" anchor="b"/>
                </a:tc>
                <a:tc>
                  <a:txBody>
                    <a:bodyPr/>
                    <a:lstStyle/>
                    <a:p>
                      <a:pPr algn="r" fontAlgn="b"/>
                      <a:r>
                        <a:rPr lang="en-US" sz="1800" u="none" strike="noStrike" dirty="0">
                          <a:effectLst/>
                        </a:rPr>
                        <a:t>1</a:t>
                      </a:r>
                      <a:endParaRPr lang="en-US" sz="1800" b="0" i="0" u="none" strike="noStrike" dirty="0">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3968716738"/>
                  </a:ext>
                </a:extLst>
              </a:tr>
              <a:tr h="277534">
                <a:tc>
                  <a:txBody>
                    <a:bodyPr/>
                    <a:lstStyle/>
                    <a:p>
                      <a:pPr algn="l" fontAlgn="b"/>
                      <a:r>
                        <a:rPr lang="en-US" sz="1800" u="none" strike="noStrike" dirty="0">
                          <a:effectLst/>
                        </a:rPr>
                        <a:t>Wisconsin</a:t>
                      </a:r>
                      <a:endParaRPr lang="en-US" sz="1800" b="0" i="0" u="none" strike="noStrike" dirty="0">
                        <a:solidFill>
                          <a:srgbClr val="000000"/>
                        </a:solidFill>
                        <a:effectLst/>
                        <a:latin typeface="Calibri" panose="020F0502020204030204" pitchFamily="34" charset="0"/>
                      </a:endParaRPr>
                    </a:p>
                  </a:txBody>
                  <a:tcPr marL="4763" marR="4763" marT="4763" marB="0" anchor="b"/>
                </a:tc>
                <a:tc>
                  <a:txBody>
                    <a:bodyPr/>
                    <a:lstStyle/>
                    <a:p>
                      <a:pPr algn="r" fontAlgn="b"/>
                      <a:r>
                        <a:rPr lang="en-US" sz="1800" u="none" strike="noStrike" dirty="0">
                          <a:effectLst/>
                        </a:rPr>
                        <a:t>1</a:t>
                      </a:r>
                      <a:endParaRPr lang="en-US" sz="1800" b="0" i="0" u="none" strike="noStrike" dirty="0">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3084700002"/>
                  </a:ext>
                </a:extLst>
              </a:tr>
            </a:tbl>
          </a:graphicData>
        </a:graphic>
      </p:graphicFrame>
    </p:spTree>
    <p:extLst>
      <p:ext uri="{BB962C8B-B14F-4D97-AF65-F5344CB8AC3E}">
        <p14:creationId xmlns:p14="http://schemas.microsoft.com/office/powerpoint/2010/main" val="2966875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7FC09-CA94-5DD0-D336-B3E2DD765EE7}"/>
              </a:ext>
            </a:extLst>
          </p:cNvPr>
          <p:cNvSpPr>
            <a:spLocks noGrp="1"/>
          </p:cNvSpPr>
          <p:nvPr>
            <p:ph type="title"/>
          </p:nvPr>
        </p:nvSpPr>
        <p:spPr/>
        <p:txBody>
          <a:bodyPr/>
          <a:lstStyle/>
          <a:p>
            <a:r>
              <a:rPr lang="en-US" dirty="0"/>
              <a:t>Policies</a:t>
            </a:r>
          </a:p>
        </p:txBody>
      </p:sp>
      <p:sp>
        <p:nvSpPr>
          <p:cNvPr id="3" name="Content Placeholder 2">
            <a:extLst>
              <a:ext uri="{FF2B5EF4-FFF2-40B4-BE49-F238E27FC236}">
                <a16:creationId xmlns:a16="http://schemas.microsoft.com/office/drawing/2014/main" id="{6193540C-4633-3D4B-3DF3-D2667D8FF9D3}"/>
              </a:ext>
            </a:extLst>
          </p:cNvPr>
          <p:cNvSpPr>
            <a:spLocks noGrp="1"/>
          </p:cNvSpPr>
          <p:nvPr>
            <p:ph idx="1"/>
          </p:nvPr>
        </p:nvSpPr>
        <p:spPr>
          <a:xfrm>
            <a:off x="462886" y="1866568"/>
            <a:ext cx="2744337" cy="4351338"/>
          </a:xfrm>
        </p:spPr>
        <p:txBody>
          <a:bodyPr>
            <a:normAutofit fontScale="77500" lnSpcReduction="20000"/>
          </a:bodyPr>
          <a:lstStyle/>
          <a:p>
            <a:r>
              <a:rPr lang="en-US" dirty="0"/>
              <a:t>Use is allowed, but a formal policy is still in the process of being created.</a:t>
            </a:r>
          </a:p>
          <a:p>
            <a:r>
              <a:rPr lang="en-US" dirty="0"/>
              <a:t>Policy exists but is not very clear. Currently being rewritten</a:t>
            </a:r>
          </a:p>
          <a:p>
            <a:r>
              <a:rPr lang="en-US" dirty="0"/>
              <a:t>Bill passed in the General Assembly but policy has not been implemented yet.</a:t>
            </a:r>
          </a:p>
          <a:p>
            <a:r>
              <a:rPr lang="en-US" dirty="0"/>
              <a:t>No formal policy in place.</a:t>
            </a:r>
          </a:p>
        </p:txBody>
      </p:sp>
      <p:sp>
        <p:nvSpPr>
          <p:cNvPr id="4" name="Date Placeholder 3">
            <a:extLst>
              <a:ext uri="{FF2B5EF4-FFF2-40B4-BE49-F238E27FC236}">
                <a16:creationId xmlns:a16="http://schemas.microsoft.com/office/drawing/2014/main" id="{2E63F6EF-945F-6022-31CB-4B495EABA35D}"/>
              </a:ext>
            </a:extLst>
          </p:cNvPr>
          <p:cNvSpPr>
            <a:spLocks noGrp="1"/>
          </p:cNvSpPr>
          <p:nvPr>
            <p:ph type="dt" sz="half" idx="10"/>
          </p:nvPr>
        </p:nvSpPr>
        <p:spPr/>
        <p:txBody>
          <a:bodyPr/>
          <a:lstStyle/>
          <a:p>
            <a:fld id="{824D5D47-1752-4D84-8BFB-C2F71A34C932}" type="datetime1">
              <a:rPr lang="en-US" smtClean="0"/>
              <a:t>4/19/2024</a:t>
            </a:fld>
            <a:endParaRPr lang="en-US" dirty="0"/>
          </a:p>
        </p:txBody>
      </p:sp>
      <p:sp>
        <p:nvSpPr>
          <p:cNvPr id="6" name="Slide Number Placeholder 5">
            <a:extLst>
              <a:ext uri="{FF2B5EF4-FFF2-40B4-BE49-F238E27FC236}">
                <a16:creationId xmlns:a16="http://schemas.microsoft.com/office/drawing/2014/main" id="{787E9D35-9F2B-F7EA-8FA2-4A99BACB3AD4}"/>
              </a:ext>
            </a:extLst>
          </p:cNvPr>
          <p:cNvSpPr>
            <a:spLocks noGrp="1"/>
          </p:cNvSpPr>
          <p:nvPr>
            <p:ph type="sldNum" sz="quarter" idx="12"/>
          </p:nvPr>
        </p:nvSpPr>
        <p:spPr/>
        <p:txBody>
          <a:bodyPr/>
          <a:lstStyle/>
          <a:p>
            <a:fld id="{48F63A3B-78C7-47BE-AE5E-E10140E04643}" type="slidenum">
              <a:rPr lang="en-US" smtClean="0"/>
              <a:t>4</a:t>
            </a:fld>
            <a:endParaRPr lang="en-US" dirty="0"/>
          </a:p>
        </p:txBody>
      </p:sp>
      <p:pic>
        <p:nvPicPr>
          <p:cNvPr id="10" name="Picture 9">
            <a:extLst>
              <a:ext uri="{FF2B5EF4-FFF2-40B4-BE49-F238E27FC236}">
                <a16:creationId xmlns:a16="http://schemas.microsoft.com/office/drawing/2014/main" id="{20335AAA-3CE0-71C6-5276-0A56A4E51022}"/>
              </a:ext>
            </a:extLst>
          </p:cNvPr>
          <p:cNvPicPr>
            <a:picLocks noChangeAspect="1"/>
          </p:cNvPicPr>
          <p:nvPr/>
        </p:nvPicPr>
        <p:blipFill>
          <a:blip r:embed="rId3"/>
          <a:stretch>
            <a:fillRect/>
          </a:stretch>
        </p:blipFill>
        <p:spPr>
          <a:xfrm>
            <a:off x="3495604" y="1408989"/>
            <a:ext cx="8353425" cy="5391150"/>
          </a:xfrm>
          <a:prstGeom prst="rect">
            <a:avLst/>
          </a:prstGeom>
        </p:spPr>
      </p:pic>
    </p:spTree>
    <p:extLst>
      <p:ext uri="{BB962C8B-B14F-4D97-AF65-F5344CB8AC3E}">
        <p14:creationId xmlns:p14="http://schemas.microsoft.com/office/powerpoint/2010/main" val="2126860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2B1E8-E4CF-ECAC-B710-03061C5CA783}"/>
              </a:ext>
            </a:extLst>
          </p:cNvPr>
          <p:cNvSpPr>
            <a:spLocks noGrp="1"/>
          </p:cNvSpPr>
          <p:nvPr>
            <p:ph type="title"/>
          </p:nvPr>
        </p:nvSpPr>
        <p:spPr/>
        <p:txBody>
          <a:bodyPr/>
          <a:lstStyle/>
          <a:p>
            <a:r>
              <a:rPr lang="en-US" dirty="0"/>
              <a:t>Models in Use</a:t>
            </a:r>
          </a:p>
        </p:txBody>
      </p:sp>
      <p:sp>
        <p:nvSpPr>
          <p:cNvPr id="4" name="Date Placeholder 3">
            <a:extLst>
              <a:ext uri="{FF2B5EF4-FFF2-40B4-BE49-F238E27FC236}">
                <a16:creationId xmlns:a16="http://schemas.microsoft.com/office/drawing/2014/main" id="{848E481F-9638-BF93-7ADD-2557CF99FE80}"/>
              </a:ext>
            </a:extLst>
          </p:cNvPr>
          <p:cNvSpPr>
            <a:spLocks noGrp="1"/>
          </p:cNvSpPr>
          <p:nvPr>
            <p:ph type="dt" sz="half" idx="10"/>
          </p:nvPr>
        </p:nvSpPr>
        <p:spPr/>
        <p:txBody>
          <a:bodyPr/>
          <a:lstStyle/>
          <a:p>
            <a:fld id="{824D5D47-1752-4D84-8BFB-C2F71A34C932}" type="datetime1">
              <a:rPr lang="en-US" smtClean="0"/>
              <a:t>4/19/2024</a:t>
            </a:fld>
            <a:endParaRPr lang="en-US" dirty="0"/>
          </a:p>
        </p:txBody>
      </p:sp>
      <p:sp>
        <p:nvSpPr>
          <p:cNvPr id="6" name="Slide Number Placeholder 5">
            <a:extLst>
              <a:ext uri="{FF2B5EF4-FFF2-40B4-BE49-F238E27FC236}">
                <a16:creationId xmlns:a16="http://schemas.microsoft.com/office/drawing/2014/main" id="{1D098F3F-24DC-EEB4-5DC0-012D64BAAA04}"/>
              </a:ext>
            </a:extLst>
          </p:cNvPr>
          <p:cNvSpPr>
            <a:spLocks noGrp="1"/>
          </p:cNvSpPr>
          <p:nvPr>
            <p:ph type="sldNum" sz="quarter" idx="12"/>
          </p:nvPr>
        </p:nvSpPr>
        <p:spPr/>
        <p:txBody>
          <a:bodyPr/>
          <a:lstStyle/>
          <a:p>
            <a:fld id="{48F63A3B-78C7-47BE-AE5E-E10140E04643}" type="slidenum">
              <a:rPr lang="en-US" smtClean="0"/>
              <a:t>5</a:t>
            </a:fld>
            <a:endParaRPr lang="en-US" dirty="0"/>
          </a:p>
        </p:txBody>
      </p:sp>
      <p:sp>
        <p:nvSpPr>
          <p:cNvPr id="3" name="TextBox 2">
            <a:extLst>
              <a:ext uri="{FF2B5EF4-FFF2-40B4-BE49-F238E27FC236}">
                <a16:creationId xmlns:a16="http://schemas.microsoft.com/office/drawing/2014/main" id="{51417B62-A6EF-3891-F69D-EE89FBE956E1}"/>
              </a:ext>
            </a:extLst>
          </p:cNvPr>
          <p:cNvSpPr txBox="1"/>
          <p:nvPr/>
        </p:nvSpPr>
        <p:spPr>
          <a:xfrm>
            <a:off x="838200" y="1462703"/>
            <a:ext cx="10577015" cy="4893647"/>
          </a:xfrm>
          <a:prstGeom prst="rect">
            <a:avLst/>
          </a:prstGeom>
          <a:noFill/>
        </p:spPr>
        <p:txBody>
          <a:bodyPr wrap="square" rtlCol="0">
            <a:spAutoFit/>
          </a:bodyPr>
          <a:lstStyle/>
          <a:p>
            <a:r>
              <a:rPr lang="en-US" sz="2400" dirty="0"/>
              <a:t>None yet</a:t>
            </a:r>
          </a:p>
          <a:p>
            <a:r>
              <a:rPr lang="en-US" sz="2400" dirty="0"/>
              <a:t>ChatGPT 4 Microsoft CoPilot Claude Google</a:t>
            </a:r>
          </a:p>
          <a:p>
            <a:r>
              <a:rPr lang="en-US" sz="2400" dirty="0"/>
              <a:t>ChatGPT-4, Claude 2</a:t>
            </a:r>
          </a:p>
          <a:p>
            <a:r>
              <a:rPr lang="en-US" sz="2400" dirty="0"/>
              <a:t>none</a:t>
            </a:r>
          </a:p>
          <a:p>
            <a:r>
              <a:rPr lang="en-US" sz="2400" dirty="0"/>
              <a:t>ChatGPT, Claude, Copilot, Gemini, Perplexity</a:t>
            </a:r>
          </a:p>
          <a:p>
            <a:r>
              <a:rPr lang="en-US" sz="2400" dirty="0"/>
              <a:t>We're model agnostic at this point because the market is too immature and fast moving.</a:t>
            </a:r>
          </a:p>
          <a:p>
            <a:r>
              <a:rPr lang="en-US" sz="2400" dirty="0"/>
              <a:t>ChatGPT, CoPilot</a:t>
            </a:r>
          </a:p>
          <a:p>
            <a:r>
              <a:rPr lang="en-US" sz="2400" dirty="0"/>
              <a:t>ChatGPT</a:t>
            </a:r>
          </a:p>
          <a:p>
            <a:r>
              <a:rPr lang="en-US" sz="2400" dirty="0"/>
              <a:t>ChatGPT, Google Vertex AI</a:t>
            </a:r>
          </a:p>
          <a:p>
            <a:r>
              <a:rPr lang="en-US" sz="2400" dirty="0"/>
              <a:t>None</a:t>
            </a:r>
          </a:p>
          <a:p>
            <a:r>
              <a:rPr lang="en-US" sz="2400" dirty="0"/>
              <a:t>Open AI GPT 3.5</a:t>
            </a:r>
          </a:p>
          <a:p>
            <a:r>
              <a:rPr lang="en-US" sz="2400" dirty="0"/>
              <a:t>Chat GPT, Copilot</a:t>
            </a:r>
          </a:p>
        </p:txBody>
      </p:sp>
    </p:spTree>
    <p:extLst>
      <p:ext uri="{BB962C8B-B14F-4D97-AF65-F5344CB8AC3E}">
        <p14:creationId xmlns:p14="http://schemas.microsoft.com/office/powerpoint/2010/main" val="1012167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242E7-573A-795E-88D8-2533F3A5C112}"/>
              </a:ext>
            </a:extLst>
          </p:cNvPr>
          <p:cNvSpPr>
            <a:spLocks noGrp="1"/>
          </p:cNvSpPr>
          <p:nvPr>
            <p:ph type="title"/>
          </p:nvPr>
        </p:nvSpPr>
        <p:spPr/>
        <p:txBody>
          <a:bodyPr/>
          <a:lstStyle/>
          <a:p>
            <a:r>
              <a:rPr lang="en-US" dirty="0"/>
              <a:t>Current Use</a:t>
            </a:r>
          </a:p>
        </p:txBody>
      </p:sp>
      <p:sp>
        <p:nvSpPr>
          <p:cNvPr id="3" name="Content Placeholder 2">
            <a:extLst>
              <a:ext uri="{FF2B5EF4-FFF2-40B4-BE49-F238E27FC236}">
                <a16:creationId xmlns:a16="http://schemas.microsoft.com/office/drawing/2014/main" id="{AC27F268-33D9-5444-E32A-B621C7A2E4C8}"/>
              </a:ext>
            </a:extLst>
          </p:cNvPr>
          <p:cNvSpPr>
            <a:spLocks noGrp="1"/>
          </p:cNvSpPr>
          <p:nvPr>
            <p:ph idx="1"/>
          </p:nvPr>
        </p:nvSpPr>
        <p:spPr>
          <a:xfrm>
            <a:off x="537950" y="1695971"/>
            <a:ext cx="3562641" cy="4351338"/>
          </a:xfrm>
        </p:spPr>
        <p:txBody>
          <a:bodyPr>
            <a:normAutofit/>
          </a:bodyPr>
          <a:lstStyle/>
          <a:p>
            <a:r>
              <a:rPr lang="en-US" b="0" i="0" dirty="0">
                <a:solidFill>
                  <a:srgbClr val="333E48"/>
                </a:solidFill>
                <a:effectLst/>
                <a:latin typeface="National2"/>
              </a:rPr>
              <a:t>Integration with LMI and workforce related web applications</a:t>
            </a:r>
            <a:endParaRPr lang="en-US" dirty="0"/>
          </a:p>
          <a:p>
            <a:r>
              <a:rPr lang="en-US" b="0" i="0" dirty="0">
                <a:solidFill>
                  <a:srgbClr val="333E48"/>
                </a:solidFill>
                <a:effectLst/>
                <a:latin typeface="National2"/>
              </a:rPr>
              <a:t>I am developing a ChatGPT interface for the WID API</a:t>
            </a:r>
          </a:p>
          <a:p>
            <a:r>
              <a:rPr lang="en-US" b="0" i="0" dirty="0">
                <a:solidFill>
                  <a:srgbClr val="333E48"/>
                </a:solidFill>
                <a:effectLst/>
                <a:latin typeface="National2"/>
              </a:rPr>
              <a:t>Summarizing text</a:t>
            </a:r>
          </a:p>
        </p:txBody>
      </p:sp>
      <p:sp>
        <p:nvSpPr>
          <p:cNvPr id="4" name="Date Placeholder 3">
            <a:extLst>
              <a:ext uri="{FF2B5EF4-FFF2-40B4-BE49-F238E27FC236}">
                <a16:creationId xmlns:a16="http://schemas.microsoft.com/office/drawing/2014/main" id="{2D6611A5-96F4-E520-6B76-F8F1074A9346}"/>
              </a:ext>
            </a:extLst>
          </p:cNvPr>
          <p:cNvSpPr>
            <a:spLocks noGrp="1"/>
          </p:cNvSpPr>
          <p:nvPr>
            <p:ph type="dt" sz="half" idx="10"/>
          </p:nvPr>
        </p:nvSpPr>
        <p:spPr/>
        <p:txBody>
          <a:bodyPr/>
          <a:lstStyle/>
          <a:p>
            <a:fld id="{824D5D47-1752-4D84-8BFB-C2F71A34C932}" type="datetime1">
              <a:rPr lang="en-US" smtClean="0"/>
              <a:t>4/19/2024</a:t>
            </a:fld>
            <a:endParaRPr lang="en-US" dirty="0"/>
          </a:p>
        </p:txBody>
      </p:sp>
      <p:sp>
        <p:nvSpPr>
          <p:cNvPr id="6" name="Slide Number Placeholder 5">
            <a:extLst>
              <a:ext uri="{FF2B5EF4-FFF2-40B4-BE49-F238E27FC236}">
                <a16:creationId xmlns:a16="http://schemas.microsoft.com/office/drawing/2014/main" id="{FEE58D18-57F0-CBA5-F3EE-65C2E5D09C6B}"/>
              </a:ext>
            </a:extLst>
          </p:cNvPr>
          <p:cNvSpPr>
            <a:spLocks noGrp="1"/>
          </p:cNvSpPr>
          <p:nvPr>
            <p:ph type="sldNum" sz="quarter" idx="12"/>
          </p:nvPr>
        </p:nvSpPr>
        <p:spPr/>
        <p:txBody>
          <a:bodyPr/>
          <a:lstStyle/>
          <a:p>
            <a:fld id="{48F63A3B-78C7-47BE-AE5E-E10140E04643}" type="slidenum">
              <a:rPr lang="en-US" smtClean="0"/>
              <a:t>6</a:t>
            </a:fld>
            <a:endParaRPr lang="en-US" dirty="0"/>
          </a:p>
        </p:txBody>
      </p:sp>
      <p:pic>
        <p:nvPicPr>
          <p:cNvPr id="8" name="Picture 7">
            <a:extLst>
              <a:ext uri="{FF2B5EF4-FFF2-40B4-BE49-F238E27FC236}">
                <a16:creationId xmlns:a16="http://schemas.microsoft.com/office/drawing/2014/main" id="{9F726338-07EA-C944-9D84-EC01AEEBAA36}"/>
              </a:ext>
            </a:extLst>
          </p:cNvPr>
          <p:cNvPicPr>
            <a:picLocks noChangeAspect="1"/>
          </p:cNvPicPr>
          <p:nvPr/>
        </p:nvPicPr>
        <p:blipFill>
          <a:blip r:embed="rId2"/>
          <a:stretch>
            <a:fillRect/>
          </a:stretch>
        </p:blipFill>
        <p:spPr>
          <a:xfrm>
            <a:off x="4400841" y="1604985"/>
            <a:ext cx="7141682" cy="5008563"/>
          </a:xfrm>
          <a:prstGeom prst="rect">
            <a:avLst/>
          </a:prstGeom>
        </p:spPr>
      </p:pic>
    </p:spTree>
    <p:extLst>
      <p:ext uri="{BB962C8B-B14F-4D97-AF65-F5344CB8AC3E}">
        <p14:creationId xmlns:p14="http://schemas.microsoft.com/office/powerpoint/2010/main" val="4032720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25FDD-2A30-EB9A-5597-A36CA41B21B9}"/>
              </a:ext>
            </a:extLst>
          </p:cNvPr>
          <p:cNvSpPr>
            <a:spLocks noGrp="1"/>
          </p:cNvSpPr>
          <p:nvPr>
            <p:ph type="title"/>
          </p:nvPr>
        </p:nvSpPr>
        <p:spPr/>
        <p:txBody>
          <a:bodyPr/>
          <a:lstStyle/>
          <a:p>
            <a:r>
              <a:rPr lang="en-US" dirty="0"/>
              <a:t>Future Engagement</a:t>
            </a:r>
          </a:p>
        </p:txBody>
      </p:sp>
      <p:sp>
        <p:nvSpPr>
          <p:cNvPr id="4" name="Date Placeholder 3">
            <a:extLst>
              <a:ext uri="{FF2B5EF4-FFF2-40B4-BE49-F238E27FC236}">
                <a16:creationId xmlns:a16="http://schemas.microsoft.com/office/drawing/2014/main" id="{7B2371E1-2291-6C8C-8F3D-A206B4F82992}"/>
              </a:ext>
            </a:extLst>
          </p:cNvPr>
          <p:cNvSpPr>
            <a:spLocks noGrp="1"/>
          </p:cNvSpPr>
          <p:nvPr>
            <p:ph type="dt" sz="half" idx="10"/>
          </p:nvPr>
        </p:nvSpPr>
        <p:spPr/>
        <p:txBody>
          <a:bodyPr/>
          <a:lstStyle/>
          <a:p>
            <a:fld id="{824D5D47-1752-4D84-8BFB-C2F71A34C932}" type="datetime1">
              <a:rPr lang="en-US" smtClean="0"/>
              <a:t>4/19/2024</a:t>
            </a:fld>
            <a:endParaRPr lang="en-US" dirty="0"/>
          </a:p>
        </p:txBody>
      </p:sp>
      <p:sp>
        <p:nvSpPr>
          <p:cNvPr id="5" name="Footer Placeholder 4">
            <a:extLst>
              <a:ext uri="{FF2B5EF4-FFF2-40B4-BE49-F238E27FC236}">
                <a16:creationId xmlns:a16="http://schemas.microsoft.com/office/drawing/2014/main" id="{68411174-B48C-B615-5C83-FA8CF4C8441C}"/>
              </a:ext>
            </a:extLst>
          </p:cNvPr>
          <p:cNvSpPr>
            <a:spLocks noGrp="1"/>
          </p:cNvSpPr>
          <p:nvPr>
            <p:ph type="ftr" sz="quarter" idx="3"/>
          </p:nvPr>
        </p:nvSpPr>
        <p:spPr/>
        <p:txBody>
          <a:bodyPr/>
          <a:lstStyle/>
          <a:p>
            <a:r>
              <a:rPr lang="en-US"/>
              <a:t>Optional Tagline Goes Here </a:t>
            </a:r>
            <a:r>
              <a:rPr lang="en-US">
                <a:solidFill>
                  <a:schemeClr val="accent1"/>
                </a:solidFill>
              </a:rPr>
              <a:t>|</a:t>
            </a:r>
            <a:r>
              <a:rPr lang="en-US"/>
              <a:t> mn.gov/websiteurl</a:t>
            </a:r>
            <a:endParaRPr lang="en-US" dirty="0"/>
          </a:p>
        </p:txBody>
      </p:sp>
      <p:sp>
        <p:nvSpPr>
          <p:cNvPr id="6" name="Slide Number Placeholder 5">
            <a:extLst>
              <a:ext uri="{FF2B5EF4-FFF2-40B4-BE49-F238E27FC236}">
                <a16:creationId xmlns:a16="http://schemas.microsoft.com/office/drawing/2014/main" id="{41341BFA-C8D2-F97A-7686-56F337703EA8}"/>
              </a:ext>
            </a:extLst>
          </p:cNvPr>
          <p:cNvSpPr>
            <a:spLocks noGrp="1"/>
          </p:cNvSpPr>
          <p:nvPr>
            <p:ph type="sldNum" sz="quarter" idx="12"/>
          </p:nvPr>
        </p:nvSpPr>
        <p:spPr/>
        <p:txBody>
          <a:bodyPr/>
          <a:lstStyle/>
          <a:p>
            <a:fld id="{48F63A3B-78C7-47BE-AE5E-E10140E04643}" type="slidenum">
              <a:rPr lang="en-US" smtClean="0"/>
              <a:t>7</a:t>
            </a:fld>
            <a:endParaRPr lang="en-US" dirty="0"/>
          </a:p>
        </p:txBody>
      </p:sp>
      <p:pic>
        <p:nvPicPr>
          <p:cNvPr id="7" name="Picture 6">
            <a:extLst>
              <a:ext uri="{FF2B5EF4-FFF2-40B4-BE49-F238E27FC236}">
                <a16:creationId xmlns:a16="http://schemas.microsoft.com/office/drawing/2014/main" id="{12E91308-FEC8-7610-E5D5-AE8C1BCED5A9}"/>
              </a:ext>
            </a:extLst>
          </p:cNvPr>
          <p:cNvPicPr>
            <a:picLocks noChangeAspect="1"/>
          </p:cNvPicPr>
          <p:nvPr/>
        </p:nvPicPr>
        <p:blipFill>
          <a:blip r:embed="rId3"/>
          <a:stretch>
            <a:fillRect/>
          </a:stretch>
        </p:blipFill>
        <p:spPr>
          <a:xfrm>
            <a:off x="2624919" y="1613848"/>
            <a:ext cx="7924800" cy="4572000"/>
          </a:xfrm>
          <a:prstGeom prst="rect">
            <a:avLst/>
          </a:prstGeom>
        </p:spPr>
      </p:pic>
    </p:spTree>
    <p:extLst>
      <p:ext uri="{BB962C8B-B14F-4D97-AF65-F5344CB8AC3E}">
        <p14:creationId xmlns:p14="http://schemas.microsoft.com/office/powerpoint/2010/main" val="253743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40CED-5F0A-10B6-08A6-85ED497BD5A4}"/>
              </a:ext>
            </a:extLst>
          </p:cNvPr>
          <p:cNvSpPr>
            <a:spLocks noGrp="1"/>
          </p:cNvSpPr>
          <p:nvPr>
            <p:ph type="title"/>
          </p:nvPr>
        </p:nvSpPr>
        <p:spPr/>
        <p:txBody>
          <a:bodyPr/>
          <a:lstStyle/>
          <a:p>
            <a:r>
              <a:rPr lang="en-US" dirty="0"/>
              <a:t>Other Comments</a:t>
            </a:r>
          </a:p>
        </p:txBody>
      </p:sp>
      <p:sp>
        <p:nvSpPr>
          <p:cNvPr id="3" name="Content Placeholder 2">
            <a:extLst>
              <a:ext uri="{FF2B5EF4-FFF2-40B4-BE49-F238E27FC236}">
                <a16:creationId xmlns:a16="http://schemas.microsoft.com/office/drawing/2014/main" id="{01D3B02F-5368-BE19-A218-3605B1582E9E}"/>
              </a:ext>
            </a:extLst>
          </p:cNvPr>
          <p:cNvSpPr>
            <a:spLocks noGrp="1"/>
          </p:cNvSpPr>
          <p:nvPr>
            <p:ph idx="1"/>
          </p:nvPr>
        </p:nvSpPr>
        <p:spPr>
          <a:xfrm>
            <a:off x="477671" y="1446662"/>
            <a:ext cx="11368585" cy="4851779"/>
          </a:xfrm>
        </p:spPr>
        <p:txBody>
          <a:bodyPr>
            <a:normAutofit fontScale="77500" lnSpcReduction="20000"/>
          </a:bodyPr>
          <a:lstStyle/>
          <a:p>
            <a:r>
              <a:rPr lang="en-US" dirty="0"/>
              <a:t>Our agency does encourage the use of the innovative technology, but there are limitations due to confidential personal information.</a:t>
            </a:r>
          </a:p>
          <a:p>
            <a:r>
              <a:rPr lang="en-US" dirty="0"/>
              <a:t>Would be interested to know the use of AI at a granular level of how other teams are using for efficiency, accuracy and overall.</a:t>
            </a:r>
          </a:p>
          <a:p>
            <a:r>
              <a:rPr lang="en-US" dirty="0"/>
              <a:t>Maine Information Technology has established a moratorium on the adoption and use of Generative AI for all State of Maine business and on any device connected to the State of Maine network. I am interested in hearing how these technologies are being used in other states though have no use cases from our state as a result of the moratorium.</a:t>
            </a:r>
          </a:p>
          <a:p>
            <a:r>
              <a:rPr lang="en-US" dirty="0"/>
              <a:t>We are behind a firewall with another state agency in charge of IT. I'm sure this will come to us, but not sure when.</a:t>
            </a:r>
          </a:p>
          <a:p>
            <a:r>
              <a:rPr lang="en-US" dirty="0"/>
              <a:t>Really interested in hearing about the details for secure sandbox models that can work with PII to look for trends in intersecting administrative data including workforce system participants, UI claims, and job ads.</a:t>
            </a:r>
          </a:p>
          <a:p>
            <a:r>
              <a:rPr lang="en-US" dirty="0"/>
              <a:t>Before too many states create too many different generative AI products it would be very useful for a national group to establish some kind of consistency &amp; guidelines. The more that states can leverage work done by others so that activities are consistent, the better.</a:t>
            </a:r>
          </a:p>
        </p:txBody>
      </p:sp>
      <p:sp>
        <p:nvSpPr>
          <p:cNvPr id="4" name="Date Placeholder 3">
            <a:extLst>
              <a:ext uri="{FF2B5EF4-FFF2-40B4-BE49-F238E27FC236}">
                <a16:creationId xmlns:a16="http://schemas.microsoft.com/office/drawing/2014/main" id="{F5961DED-D6A5-5B74-E0B8-08855C9B1EDF}"/>
              </a:ext>
            </a:extLst>
          </p:cNvPr>
          <p:cNvSpPr>
            <a:spLocks noGrp="1"/>
          </p:cNvSpPr>
          <p:nvPr>
            <p:ph type="dt" sz="half" idx="10"/>
          </p:nvPr>
        </p:nvSpPr>
        <p:spPr/>
        <p:txBody>
          <a:bodyPr/>
          <a:lstStyle/>
          <a:p>
            <a:fld id="{824D5D47-1752-4D84-8BFB-C2F71A34C932}" type="datetime1">
              <a:rPr lang="en-US" smtClean="0"/>
              <a:t>4/19/2024</a:t>
            </a:fld>
            <a:endParaRPr lang="en-US" dirty="0"/>
          </a:p>
        </p:txBody>
      </p:sp>
      <p:sp>
        <p:nvSpPr>
          <p:cNvPr id="5" name="Footer Placeholder 4">
            <a:extLst>
              <a:ext uri="{FF2B5EF4-FFF2-40B4-BE49-F238E27FC236}">
                <a16:creationId xmlns:a16="http://schemas.microsoft.com/office/drawing/2014/main" id="{6DA8DCAF-7747-D945-D326-6C8532D1EEFF}"/>
              </a:ext>
            </a:extLst>
          </p:cNvPr>
          <p:cNvSpPr>
            <a:spLocks noGrp="1"/>
          </p:cNvSpPr>
          <p:nvPr>
            <p:ph type="ftr" sz="quarter" idx="3"/>
          </p:nvPr>
        </p:nvSpPr>
        <p:spPr/>
        <p:txBody>
          <a:bodyPr/>
          <a:lstStyle/>
          <a:p>
            <a:r>
              <a:rPr lang="en-US"/>
              <a:t>Optional Tagline Goes Here </a:t>
            </a:r>
            <a:r>
              <a:rPr lang="en-US">
                <a:solidFill>
                  <a:schemeClr val="accent1"/>
                </a:solidFill>
              </a:rPr>
              <a:t>|</a:t>
            </a:r>
            <a:r>
              <a:rPr lang="en-US"/>
              <a:t> mn.gov/websiteurl</a:t>
            </a:r>
            <a:endParaRPr lang="en-US" dirty="0"/>
          </a:p>
        </p:txBody>
      </p:sp>
      <p:sp>
        <p:nvSpPr>
          <p:cNvPr id="6" name="Slide Number Placeholder 5">
            <a:extLst>
              <a:ext uri="{FF2B5EF4-FFF2-40B4-BE49-F238E27FC236}">
                <a16:creationId xmlns:a16="http://schemas.microsoft.com/office/drawing/2014/main" id="{99B58BF3-74E1-3BF7-6B37-4E5C235CAF2B}"/>
              </a:ext>
            </a:extLst>
          </p:cNvPr>
          <p:cNvSpPr>
            <a:spLocks noGrp="1"/>
          </p:cNvSpPr>
          <p:nvPr>
            <p:ph type="sldNum" sz="quarter" idx="12"/>
          </p:nvPr>
        </p:nvSpPr>
        <p:spPr/>
        <p:txBody>
          <a:bodyPr/>
          <a:lstStyle/>
          <a:p>
            <a:fld id="{48F63A3B-78C7-47BE-AE5E-E10140E04643}" type="slidenum">
              <a:rPr lang="en-US" smtClean="0"/>
              <a:t>8</a:t>
            </a:fld>
            <a:endParaRPr lang="en-US" dirty="0"/>
          </a:p>
        </p:txBody>
      </p:sp>
    </p:spTree>
    <p:extLst>
      <p:ext uri="{BB962C8B-B14F-4D97-AF65-F5344CB8AC3E}">
        <p14:creationId xmlns:p14="http://schemas.microsoft.com/office/powerpoint/2010/main" val="3778356199"/>
      </p:ext>
    </p:extLst>
  </p:cSld>
  <p:clrMapOvr>
    <a:masterClrMapping/>
  </p:clrMapOvr>
</p:sld>
</file>

<file path=ppt/theme/theme1.xml><?xml version="1.0" encoding="utf-8"?>
<a:theme xmlns:a="http://schemas.openxmlformats.org/drawingml/2006/main" name="MN.IT">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N.IT" id="{43004C98-5B53-4D58-92B4-D334E886AB92}" vid="{BCC84AB3-760B-4B29-9458-5FA6845EC3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FA8F766A8A5C4439D1F9E47463AE977" ma:contentTypeVersion="12" ma:contentTypeDescription="Create a new document." ma:contentTypeScope="" ma:versionID="c6eded261bb585ac884e3917fe6e4589">
  <xsd:schema xmlns:xsd="http://www.w3.org/2001/XMLSchema" xmlns:xs="http://www.w3.org/2001/XMLSchema" xmlns:p="http://schemas.microsoft.com/office/2006/metadata/properties" xmlns:ns2="11b35ced-cbbd-4bb6-a753-082a779fefc4" xmlns:ns3="91a27f72-aaa3-479a-8056-4d1f482f6428" targetNamespace="http://schemas.microsoft.com/office/2006/metadata/properties" ma:root="true" ma:fieldsID="68c8047b2e2cae5e4fdd5d2945075ea8" ns2:_="" ns3:_="">
    <xsd:import namespace="11b35ced-cbbd-4bb6-a753-082a779fefc4"/>
    <xsd:import namespace="91a27f72-aaa3-479a-8056-4d1f482f642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b35ced-cbbd-4bb6-a753-082a779fef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19cb8a3-2c43-49ff-bdd4-56a41dc47ca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1a27f72-aaa3-479a-8056-4d1f482f6428"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d7f6bc12-f1ad-477b-a311-a0c105f128e1}" ma:internalName="TaxCatchAll" ma:showField="CatchAllData" ma:web="91a27f72-aaa3-479a-8056-4d1f482f642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91a27f72-aaa3-479a-8056-4d1f482f6428" xsi:nil="true"/>
    <lcf76f155ced4ddcb4097134ff3c332f xmlns="11b35ced-cbbd-4bb6-a753-082a779fefc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7F4349A-22F7-4A2D-8CA5-43DDCD679590}">
  <ds:schemaRefs>
    <ds:schemaRef ds:uri="http://schemas.microsoft.com/sharepoint/v3/contenttype/forms"/>
  </ds:schemaRefs>
</ds:datastoreItem>
</file>

<file path=customXml/itemProps2.xml><?xml version="1.0" encoding="utf-8"?>
<ds:datastoreItem xmlns:ds="http://schemas.openxmlformats.org/officeDocument/2006/customXml" ds:itemID="{E6C1004E-2A3C-4C2C-8145-E19291CFCE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b35ced-cbbd-4bb6-a753-082a779fefc4"/>
    <ds:schemaRef ds:uri="91a27f72-aaa3-479a-8056-4d1f482f64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678B604-9059-4F1C-B8E2-C96A71A964D2}">
  <ds:schemaRefs>
    <ds:schemaRef ds:uri="91a27f72-aaa3-479a-8056-4d1f482f6428"/>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11b35ced-cbbd-4bb6-a753-082a779fefc4"/>
    <ds:schemaRef ds:uri="http://purl.org/dc/terms/"/>
    <ds:schemaRef ds:uri="http://schemas.openxmlformats.org/package/2006/metadata/core-properties"/>
    <ds:schemaRef ds:uri="http://www.w3.org/XML/1998/namespace"/>
  </ds:schemaRefs>
</ds:datastoreItem>
</file>

<file path=docMetadata/LabelInfo.xml><?xml version="1.0" encoding="utf-8"?>
<clbl:labelList xmlns:clbl="http://schemas.microsoft.com/office/2020/mipLabelMetadata">
  <clbl:label id="{eb14b046-24c4-4519-8f26-b89c2159828c}" enabled="0" method="" siteId="{eb14b046-24c4-4519-8f26-b89c2159828c}" removed="1"/>
</clbl:labelList>
</file>

<file path=docProps/app.xml><?xml version="1.0" encoding="utf-8"?>
<Properties xmlns="http://schemas.openxmlformats.org/officeDocument/2006/extended-properties" xmlns:vt="http://schemas.openxmlformats.org/officeDocument/2006/docPropsVTypes">
  <Template>MN.IT</Template>
  <TotalTime>35218</TotalTime>
  <Words>670</Words>
  <Application>Microsoft Office PowerPoint</Application>
  <PresentationFormat>Widescreen</PresentationFormat>
  <Paragraphs>102</Paragraphs>
  <Slides>8</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National2</vt:lpstr>
      <vt:lpstr>NeueHaasGroteskText Std</vt:lpstr>
      <vt:lpstr>MN.IT</vt:lpstr>
      <vt:lpstr>AI Survey Results</vt:lpstr>
      <vt:lpstr>Questions</vt:lpstr>
      <vt:lpstr>Who responded?</vt:lpstr>
      <vt:lpstr>Policies</vt:lpstr>
      <vt:lpstr>Models in Use</vt:lpstr>
      <vt:lpstr>Current Use</vt:lpstr>
      <vt:lpstr>Future Engagement</vt:lpstr>
      <vt:lpstr>Other Comments</vt:lpstr>
    </vt:vector>
  </TitlesOfParts>
  <Company>State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Minnesota Sample PowerPoint Template</dc:title>
  <dc:subject>PowerPoint Template</dc:subject>
  <dc:creator>MN.IT Services Communications</dc:creator>
  <cp:keywords>PowerPoint, Template</cp:keywords>
  <dc:description>Version 1.1, Released 8-2016</dc:description>
  <cp:lastModifiedBy>Rohrer, Amanda (DEED)</cp:lastModifiedBy>
  <cp:revision>678</cp:revision>
  <cp:lastPrinted>2017-03-14T16:27:36Z</cp:lastPrinted>
  <dcterms:created xsi:type="dcterms:W3CDTF">2016-01-06T16:54:03Z</dcterms:created>
  <dcterms:modified xsi:type="dcterms:W3CDTF">2024-04-19T12:21:14Z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0x0101003FA8F766A8A5C4439D1F9E47463AE977</vt:lpwstr>
  </property>
  <property fmtid="{D5CDD505-2E9C-101B-9397-08002B2CF9AE}" pid="3" name="MediaServiceImageTags">
    <vt:lpwstr/>
  </property>
</Properties>
</file>